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notesSlides/notesSlide29.xml" ContentType="application/vnd.openxmlformats-officedocument.presentationml.notesSlid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Override PartName="/ppt/notesSlides/notesSlide27.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30.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Override PartName="/ppt/notesSlides/notesSlide28.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Default Extension="wav" ContentType="audio/wav"/>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Override PartName="/ppt/notesSlides/notesSlide6.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7" r:id="rId1"/>
  </p:sldMasterIdLst>
  <p:notesMasterIdLst>
    <p:notesMasterId r:id="rId32"/>
  </p:notesMasterIdLst>
  <p:sldIdLst>
    <p:sldId id="257" r:id="rId2"/>
    <p:sldId id="258" r:id="rId3"/>
    <p:sldId id="263" r:id="rId4"/>
    <p:sldId id="260" r:id="rId5"/>
    <p:sldId id="286" r:id="rId6"/>
    <p:sldId id="308" r:id="rId7"/>
    <p:sldId id="309" r:id="rId8"/>
    <p:sldId id="320" r:id="rId9"/>
    <p:sldId id="321" r:id="rId10"/>
    <p:sldId id="322" r:id="rId11"/>
    <p:sldId id="323" r:id="rId12"/>
    <p:sldId id="324" r:id="rId13"/>
    <p:sldId id="325" r:id="rId14"/>
    <p:sldId id="326" r:id="rId15"/>
    <p:sldId id="327" r:id="rId16"/>
    <p:sldId id="316" r:id="rId17"/>
    <p:sldId id="310" r:id="rId18"/>
    <p:sldId id="311" r:id="rId19"/>
    <p:sldId id="312" r:id="rId20"/>
    <p:sldId id="313" r:id="rId21"/>
    <p:sldId id="314" r:id="rId22"/>
    <p:sldId id="315" r:id="rId23"/>
    <p:sldId id="329" r:id="rId24"/>
    <p:sldId id="318" r:id="rId25"/>
    <p:sldId id="303" r:id="rId26"/>
    <p:sldId id="328" r:id="rId27"/>
    <p:sldId id="301" r:id="rId28"/>
    <p:sldId id="299" r:id="rId29"/>
    <p:sldId id="300" r:id="rId30"/>
    <p:sldId id="306" r:id="rId31"/>
  </p:sldIdLst>
  <p:sldSz cx="9144000" cy="6858000" type="screen4x3"/>
  <p:notesSz cx="6858000" cy="9144000"/>
  <p:custShowLst>
    <p:custShow name="عرض مخصص 1" id="0">
      <p:sldLst>
        <p:sld r:id="rId2"/>
      </p:sldLst>
    </p:custShow>
  </p:custShowLst>
  <p:defaultTextStyle>
    <a:defPPr>
      <a:defRPr lang="en-US"/>
    </a:defPPr>
    <a:lvl1pPr algn="ctr" rtl="1" fontAlgn="base">
      <a:spcBef>
        <a:spcPct val="0"/>
      </a:spcBef>
      <a:spcAft>
        <a:spcPct val="0"/>
      </a:spcAft>
      <a:defRPr sz="2000" kern="1200">
        <a:solidFill>
          <a:schemeClr val="tx1"/>
        </a:solidFill>
        <a:effectLst>
          <a:outerShdw blurRad="38100" dist="38100" dir="2700000" algn="tl">
            <a:srgbClr val="000000">
              <a:alpha val="43137"/>
            </a:srgbClr>
          </a:outerShdw>
        </a:effectLst>
        <a:latin typeface="Times New Roman" pitchFamily="18" charset="0"/>
        <a:ea typeface="+mn-ea"/>
        <a:cs typeface="DecoType Naskh Special" pitchFamily="2" charset="-78"/>
      </a:defRPr>
    </a:lvl1pPr>
    <a:lvl2pPr marL="457200" algn="ctr" rtl="1" fontAlgn="base">
      <a:spcBef>
        <a:spcPct val="0"/>
      </a:spcBef>
      <a:spcAft>
        <a:spcPct val="0"/>
      </a:spcAft>
      <a:defRPr sz="2000" kern="1200">
        <a:solidFill>
          <a:schemeClr val="tx1"/>
        </a:solidFill>
        <a:effectLst>
          <a:outerShdw blurRad="38100" dist="38100" dir="2700000" algn="tl">
            <a:srgbClr val="000000">
              <a:alpha val="43137"/>
            </a:srgbClr>
          </a:outerShdw>
        </a:effectLst>
        <a:latin typeface="Times New Roman" pitchFamily="18" charset="0"/>
        <a:ea typeface="+mn-ea"/>
        <a:cs typeface="DecoType Naskh Special" pitchFamily="2" charset="-78"/>
      </a:defRPr>
    </a:lvl2pPr>
    <a:lvl3pPr marL="914400" algn="ctr" rtl="1" fontAlgn="base">
      <a:spcBef>
        <a:spcPct val="0"/>
      </a:spcBef>
      <a:spcAft>
        <a:spcPct val="0"/>
      </a:spcAft>
      <a:defRPr sz="2000" kern="1200">
        <a:solidFill>
          <a:schemeClr val="tx1"/>
        </a:solidFill>
        <a:effectLst>
          <a:outerShdw blurRad="38100" dist="38100" dir="2700000" algn="tl">
            <a:srgbClr val="000000">
              <a:alpha val="43137"/>
            </a:srgbClr>
          </a:outerShdw>
        </a:effectLst>
        <a:latin typeface="Times New Roman" pitchFamily="18" charset="0"/>
        <a:ea typeface="+mn-ea"/>
        <a:cs typeface="DecoType Naskh Special" pitchFamily="2" charset="-78"/>
      </a:defRPr>
    </a:lvl3pPr>
    <a:lvl4pPr marL="1371600" algn="ctr" rtl="1" fontAlgn="base">
      <a:spcBef>
        <a:spcPct val="0"/>
      </a:spcBef>
      <a:spcAft>
        <a:spcPct val="0"/>
      </a:spcAft>
      <a:defRPr sz="2000" kern="1200">
        <a:solidFill>
          <a:schemeClr val="tx1"/>
        </a:solidFill>
        <a:effectLst>
          <a:outerShdw blurRad="38100" dist="38100" dir="2700000" algn="tl">
            <a:srgbClr val="000000">
              <a:alpha val="43137"/>
            </a:srgbClr>
          </a:outerShdw>
        </a:effectLst>
        <a:latin typeface="Times New Roman" pitchFamily="18" charset="0"/>
        <a:ea typeface="+mn-ea"/>
        <a:cs typeface="DecoType Naskh Special" pitchFamily="2" charset="-78"/>
      </a:defRPr>
    </a:lvl4pPr>
    <a:lvl5pPr marL="1828800" algn="ctr" rtl="1" fontAlgn="base">
      <a:spcBef>
        <a:spcPct val="0"/>
      </a:spcBef>
      <a:spcAft>
        <a:spcPct val="0"/>
      </a:spcAft>
      <a:defRPr sz="2000" kern="1200">
        <a:solidFill>
          <a:schemeClr val="tx1"/>
        </a:solidFill>
        <a:effectLst>
          <a:outerShdw blurRad="38100" dist="38100" dir="2700000" algn="tl">
            <a:srgbClr val="000000">
              <a:alpha val="43137"/>
            </a:srgbClr>
          </a:outerShdw>
        </a:effectLst>
        <a:latin typeface="Times New Roman" pitchFamily="18" charset="0"/>
        <a:ea typeface="+mn-ea"/>
        <a:cs typeface="DecoType Naskh Special" pitchFamily="2" charset="-78"/>
      </a:defRPr>
    </a:lvl5pPr>
    <a:lvl6pPr marL="2286000" algn="l" defTabSz="914400" rtl="0" eaLnBrk="1" latinLnBrk="0" hangingPunct="1">
      <a:defRPr sz="2000" kern="1200">
        <a:solidFill>
          <a:schemeClr val="tx1"/>
        </a:solidFill>
        <a:effectLst>
          <a:outerShdw blurRad="38100" dist="38100" dir="2700000" algn="tl">
            <a:srgbClr val="000000">
              <a:alpha val="43137"/>
            </a:srgbClr>
          </a:outerShdw>
        </a:effectLst>
        <a:latin typeface="Times New Roman" pitchFamily="18" charset="0"/>
        <a:ea typeface="+mn-ea"/>
        <a:cs typeface="DecoType Naskh Special" pitchFamily="2" charset="-78"/>
      </a:defRPr>
    </a:lvl6pPr>
    <a:lvl7pPr marL="2743200" algn="l" defTabSz="914400" rtl="0" eaLnBrk="1" latinLnBrk="0" hangingPunct="1">
      <a:defRPr sz="2000" kern="1200">
        <a:solidFill>
          <a:schemeClr val="tx1"/>
        </a:solidFill>
        <a:effectLst>
          <a:outerShdw blurRad="38100" dist="38100" dir="2700000" algn="tl">
            <a:srgbClr val="000000">
              <a:alpha val="43137"/>
            </a:srgbClr>
          </a:outerShdw>
        </a:effectLst>
        <a:latin typeface="Times New Roman" pitchFamily="18" charset="0"/>
        <a:ea typeface="+mn-ea"/>
        <a:cs typeface="DecoType Naskh Special" pitchFamily="2" charset="-78"/>
      </a:defRPr>
    </a:lvl7pPr>
    <a:lvl8pPr marL="3200400" algn="l" defTabSz="914400" rtl="0" eaLnBrk="1" latinLnBrk="0" hangingPunct="1">
      <a:defRPr sz="2000" kern="1200">
        <a:solidFill>
          <a:schemeClr val="tx1"/>
        </a:solidFill>
        <a:effectLst>
          <a:outerShdw blurRad="38100" dist="38100" dir="2700000" algn="tl">
            <a:srgbClr val="000000">
              <a:alpha val="43137"/>
            </a:srgbClr>
          </a:outerShdw>
        </a:effectLst>
        <a:latin typeface="Times New Roman" pitchFamily="18" charset="0"/>
        <a:ea typeface="+mn-ea"/>
        <a:cs typeface="DecoType Naskh Special" pitchFamily="2" charset="-78"/>
      </a:defRPr>
    </a:lvl8pPr>
    <a:lvl9pPr marL="3657600" algn="l" defTabSz="914400" rtl="0" eaLnBrk="1" latinLnBrk="0" hangingPunct="1">
      <a:defRPr sz="2000" kern="1200">
        <a:solidFill>
          <a:schemeClr val="tx1"/>
        </a:solidFill>
        <a:effectLst>
          <a:outerShdw blurRad="38100" dist="38100" dir="2700000" algn="tl">
            <a:srgbClr val="000000">
              <a:alpha val="43137"/>
            </a:srgbClr>
          </a:outerShdw>
        </a:effectLst>
        <a:latin typeface="Times New Roman" pitchFamily="18" charset="0"/>
        <a:ea typeface="+mn-ea"/>
        <a:cs typeface="DecoType Naskh Special" pitchFamily="2" charset="-78"/>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Rg st="1" end="30"/>
    <p:penClr>
      <a:schemeClr val="tx1"/>
    </p:penClr>
  </p:showPr>
  <p:clrMru>
    <a:srgbClr val="003399"/>
    <a:srgbClr val="FFFFFF"/>
    <a:srgbClr val="66CCFF"/>
    <a:srgbClr val="CC00FF"/>
    <a:srgbClr val="FF9999"/>
    <a:srgbClr val="FF99CC"/>
    <a:srgbClr val="99FF33"/>
    <a:srgbClr val="CCFF33"/>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6405" autoAdjust="0"/>
    <p:restoredTop sz="94581" autoAdjust="0"/>
  </p:normalViewPr>
  <p:slideViewPr>
    <p:cSldViewPr>
      <p:cViewPr varScale="1">
        <p:scale>
          <a:sx n="88" d="100"/>
          <a:sy n="88" d="100"/>
        </p:scale>
        <p:origin x="-1026" y="-11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s>
</file>

<file path=ppt/media/audio1.wav>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5778"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200">
                <a:effectLst/>
              </a:defRPr>
            </a:lvl1pPr>
          </a:lstStyle>
          <a:p>
            <a:endParaRPr lang="en-US"/>
          </a:p>
        </p:txBody>
      </p:sp>
      <p:sp>
        <p:nvSpPr>
          <p:cNvPr id="75779"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effectLst/>
              </a:defRPr>
            </a:lvl1pPr>
          </a:lstStyle>
          <a:p>
            <a:endParaRPr lang="en-US"/>
          </a:p>
        </p:txBody>
      </p:sp>
      <p:sp>
        <p:nvSpPr>
          <p:cNvPr id="75780" name="Rectangle 4"/>
          <p:cNvSpPr>
            <a:spLocks noRo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75781"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p>
        </p:txBody>
      </p:sp>
      <p:sp>
        <p:nvSpPr>
          <p:cNvPr id="75782"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a:defRPr sz="1200">
                <a:effectLst/>
              </a:defRPr>
            </a:lvl1pPr>
          </a:lstStyle>
          <a:p>
            <a:endParaRPr lang="en-US"/>
          </a:p>
        </p:txBody>
      </p:sp>
      <p:sp>
        <p:nvSpPr>
          <p:cNvPr id="75783"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effectLst/>
              </a:defRPr>
            </a:lvl1pPr>
          </a:lstStyle>
          <a:p>
            <a:fld id="{CAFE14CC-FAB7-435E-A24E-374638718F99}" type="slidenum">
              <a:rPr lang="en-US"/>
              <a:pPr/>
              <a:t>‹#›</a:t>
            </a:fld>
            <a:endParaRPr lang="en-US"/>
          </a:p>
        </p:txBody>
      </p:sp>
    </p:spTree>
  </p:cSld>
  <p:clrMap bg1="lt1" tx1="dk1" bg2="lt2" tx2="dk2" accent1="accent1" accent2="accent2" accent3="accent3" accent4="accent4" accent5="accent5" accent6="accent6" hlink="hlink" folHlink="folHlink"/>
  <p:notesStyle>
    <a:lvl1pPr algn="r" rtl="1" fontAlgn="base">
      <a:spcBef>
        <a:spcPct val="30000"/>
      </a:spcBef>
      <a:spcAft>
        <a:spcPct val="0"/>
      </a:spcAft>
      <a:defRPr kumimoji="1" sz="1200" kern="1200">
        <a:solidFill>
          <a:schemeClr val="tx1"/>
        </a:solidFill>
        <a:latin typeface="Arial" charset="0"/>
        <a:ea typeface="+mn-ea"/>
        <a:cs typeface="Arial" charset="0"/>
      </a:defRPr>
    </a:lvl1pPr>
    <a:lvl2pPr marL="457200" algn="r" rtl="1" fontAlgn="base">
      <a:spcBef>
        <a:spcPct val="30000"/>
      </a:spcBef>
      <a:spcAft>
        <a:spcPct val="0"/>
      </a:spcAft>
      <a:defRPr kumimoji="1" sz="1200" kern="1200">
        <a:solidFill>
          <a:schemeClr val="tx1"/>
        </a:solidFill>
        <a:latin typeface="Arial" charset="0"/>
        <a:ea typeface="+mn-ea"/>
        <a:cs typeface="Arial" charset="0"/>
      </a:defRPr>
    </a:lvl2pPr>
    <a:lvl3pPr marL="914400" algn="r" rtl="1" fontAlgn="base">
      <a:spcBef>
        <a:spcPct val="30000"/>
      </a:spcBef>
      <a:spcAft>
        <a:spcPct val="0"/>
      </a:spcAft>
      <a:defRPr kumimoji="1" sz="1200" kern="1200">
        <a:solidFill>
          <a:schemeClr val="tx1"/>
        </a:solidFill>
        <a:latin typeface="Arial" charset="0"/>
        <a:ea typeface="+mn-ea"/>
        <a:cs typeface="Arial" charset="0"/>
      </a:defRPr>
    </a:lvl3pPr>
    <a:lvl4pPr marL="1371600" algn="r" rtl="1" fontAlgn="base">
      <a:spcBef>
        <a:spcPct val="30000"/>
      </a:spcBef>
      <a:spcAft>
        <a:spcPct val="0"/>
      </a:spcAft>
      <a:defRPr kumimoji="1" sz="1200" kern="1200">
        <a:solidFill>
          <a:schemeClr val="tx1"/>
        </a:solidFill>
        <a:latin typeface="Arial" charset="0"/>
        <a:ea typeface="+mn-ea"/>
        <a:cs typeface="Arial" charset="0"/>
      </a:defRPr>
    </a:lvl4pPr>
    <a:lvl5pPr marL="1828800" algn="r" rtl="1" fontAlgn="base">
      <a:spcBef>
        <a:spcPct val="30000"/>
      </a:spcBef>
      <a:spcAft>
        <a:spcPct val="0"/>
      </a:spcAft>
      <a:defRPr kumimoji="1" sz="1200" kern="1200">
        <a:solidFill>
          <a:schemeClr val="tx1"/>
        </a:solidFill>
        <a:latin typeface="Arial" charset="0"/>
        <a:ea typeface="+mn-ea"/>
        <a:cs typeface="Arial"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99E0A1C-D1C9-4019-B6FF-08489444A03F}" type="slidenum">
              <a:rPr lang="en-US"/>
              <a:pPr/>
              <a:t>1</a:t>
            </a:fld>
            <a:endParaRPr lang="en-US"/>
          </a:p>
        </p:txBody>
      </p:sp>
      <p:sp>
        <p:nvSpPr>
          <p:cNvPr id="76802" name="Rectangle 2"/>
          <p:cNvSpPr>
            <a:spLocks noRot="1" noChangeArrowheads="1" noTextEdit="1"/>
          </p:cNvSpPr>
          <p:nvPr>
            <p:ph type="sldImg"/>
          </p:nvPr>
        </p:nvSpPr>
        <p:spPr>
          <a:ln/>
        </p:spPr>
      </p:sp>
      <p:sp>
        <p:nvSpPr>
          <p:cNvPr id="7680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4160F83-6DF8-4F43-8B12-E4E8BA25F358}" type="slidenum">
              <a:rPr lang="en-US"/>
              <a:pPr/>
              <a:t>10</a:t>
            </a:fld>
            <a:endParaRPr lang="en-US"/>
          </a:p>
        </p:txBody>
      </p:sp>
      <p:sp>
        <p:nvSpPr>
          <p:cNvPr id="199682" name="Rectangle 2"/>
          <p:cNvSpPr>
            <a:spLocks noRot="1" noChangeArrowheads="1" noTextEdit="1"/>
          </p:cNvSpPr>
          <p:nvPr>
            <p:ph type="sldImg"/>
          </p:nvPr>
        </p:nvSpPr>
        <p:spPr>
          <a:ln/>
        </p:spPr>
      </p:sp>
      <p:sp>
        <p:nvSpPr>
          <p:cNvPr id="19968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300F16C-C7DE-4B2F-BCAD-E55BC1F75854}" type="slidenum">
              <a:rPr lang="en-US"/>
              <a:pPr/>
              <a:t>11</a:t>
            </a:fld>
            <a:endParaRPr lang="en-US"/>
          </a:p>
        </p:txBody>
      </p:sp>
      <p:sp>
        <p:nvSpPr>
          <p:cNvPr id="201730" name="Rectangle 2"/>
          <p:cNvSpPr>
            <a:spLocks noRot="1" noChangeArrowheads="1" noTextEdit="1"/>
          </p:cNvSpPr>
          <p:nvPr>
            <p:ph type="sldImg"/>
          </p:nvPr>
        </p:nvSpPr>
        <p:spPr>
          <a:ln/>
        </p:spPr>
      </p:sp>
      <p:sp>
        <p:nvSpPr>
          <p:cNvPr id="20173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D9F16C3-88B8-4BF3-BBD5-A720A3DBB862}" type="slidenum">
              <a:rPr lang="en-US"/>
              <a:pPr/>
              <a:t>12</a:t>
            </a:fld>
            <a:endParaRPr lang="en-US"/>
          </a:p>
        </p:txBody>
      </p:sp>
      <p:sp>
        <p:nvSpPr>
          <p:cNvPr id="203778" name="Rectangle 2"/>
          <p:cNvSpPr>
            <a:spLocks noRot="1" noChangeArrowheads="1" noTextEdit="1"/>
          </p:cNvSpPr>
          <p:nvPr>
            <p:ph type="sldImg"/>
          </p:nvPr>
        </p:nvSpPr>
        <p:spPr>
          <a:ln/>
        </p:spPr>
      </p:sp>
      <p:sp>
        <p:nvSpPr>
          <p:cNvPr id="20377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337D3D8-09A5-4086-897C-53D6333A681F}" type="slidenum">
              <a:rPr lang="en-US"/>
              <a:pPr/>
              <a:t>13</a:t>
            </a:fld>
            <a:endParaRPr lang="en-US"/>
          </a:p>
        </p:txBody>
      </p:sp>
      <p:sp>
        <p:nvSpPr>
          <p:cNvPr id="205826" name="Rectangle 2"/>
          <p:cNvSpPr>
            <a:spLocks noRot="1" noChangeArrowheads="1" noTextEdit="1"/>
          </p:cNvSpPr>
          <p:nvPr>
            <p:ph type="sldImg"/>
          </p:nvPr>
        </p:nvSpPr>
        <p:spPr>
          <a:ln/>
        </p:spPr>
      </p:sp>
      <p:sp>
        <p:nvSpPr>
          <p:cNvPr id="205827" name="Rectangle 3"/>
          <p:cNvSpPr>
            <a:spLocks noGrp="1" noChangeArrowheads="1"/>
          </p:cNvSpPr>
          <p:nvPr>
            <p:ph type="body" idx="1"/>
          </p:nvPr>
        </p:nvSpPr>
        <p:spPr/>
        <p:txBody>
          <a:bodyPr/>
          <a:lstStyle/>
          <a:p>
            <a:endParaRPr lang="ar-SY"/>
          </a:p>
          <a:p>
            <a:endParaRPr lang="ar-SY"/>
          </a:p>
          <a:p>
            <a:endParaRPr 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F6D450E-6F8A-4DA3-89F6-2D3496B2198A}" type="slidenum">
              <a:rPr lang="en-US"/>
              <a:pPr/>
              <a:t>14</a:t>
            </a:fld>
            <a:endParaRPr lang="en-US"/>
          </a:p>
        </p:txBody>
      </p:sp>
      <p:sp>
        <p:nvSpPr>
          <p:cNvPr id="207874" name="Rectangle 2"/>
          <p:cNvSpPr>
            <a:spLocks noRot="1" noChangeArrowheads="1" noTextEdit="1"/>
          </p:cNvSpPr>
          <p:nvPr>
            <p:ph type="sldImg"/>
          </p:nvPr>
        </p:nvSpPr>
        <p:spPr>
          <a:ln/>
        </p:spPr>
      </p:sp>
      <p:sp>
        <p:nvSpPr>
          <p:cNvPr id="20787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1455C9B-EB1A-48AF-8D18-2DD37C6E3E50}" type="slidenum">
              <a:rPr lang="en-US"/>
              <a:pPr/>
              <a:t>15</a:t>
            </a:fld>
            <a:endParaRPr lang="en-US"/>
          </a:p>
        </p:txBody>
      </p:sp>
      <p:sp>
        <p:nvSpPr>
          <p:cNvPr id="209922" name="Rectangle 2"/>
          <p:cNvSpPr>
            <a:spLocks noRot="1" noChangeArrowheads="1" noTextEdit="1"/>
          </p:cNvSpPr>
          <p:nvPr>
            <p:ph type="sldImg"/>
          </p:nvPr>
        </p:nvSpPr>
        <p:spPr>
          <a:ln/>
        </p:spPr>
      </p:sp>
      <p:sp>
        <p:nvSpPr>
          <p:cNvPr id="20992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29016F9-D5DF-48CA-AD79-54CC65916686}" type="slidenum">
              <a:rPr lang="en-US"/>
              <a:pPr/>
              <a:t>16</a:t>
            </a:fld>
            <a:endParaRPr lang="en-US"/>
          </a:p>
        </p:txBody>
      </p:sp>
      <p:sp>
        <p:nvSpPr>
          <p:cNvPr id="178178" name="Rectangle 2"/>
          <p:cNvSpPr>
            <a:spLocks noRot="1" noChangeArrowheads="1" noTextEdit="1"/>
          </p:cNvSpPr>
          <p:nvPr>
            <p:ph type="sldImg"/>
          </p:nvPr>
        </p:nvSpPr>
        <p:spPr>
          <a:ln/>
        </p:spPr>
      </p:sp>
      <p:sp>
        <p:nvSpPr>
          <p:cNvPr id="17817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DDA9116-28BE-45BD-B389-522CFFF8DD79}" type="slidenum">
              <a:rPr lang="en-US"/>
              <a:pPr/>
              <a:t>17</a:t>
            </a:fld>
            <a:endParaRPr lang="en-US"/>
          </a:p>
        </p:txBody>
      </p:sp>
      <p:sp>
        <p:nvSpPr>
          <p:cNvPr id="165890" name="Rectangle 2"/>
          <p:cNvSpPr>
            <a:spLocks noRot="1" noChangeArrowheads="1" noTextEdit="1"/>
          </p:cNvSpPr>
          <p:nvPr>
            <p:ph type="sldImg"/>
          </p:nvPr>
        </p:nvSpPr>
        <p:spPr>
          <a:ln/>
        </p:spPr>
      </p:sp>
      <p:sp>
        <p:nvSpPr>
          <p:cNvPr id="16589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9CDC1D2-3556-414E-A7A5-70473F056E77}" type="slidenum">
              <a:rPr lang="en-US"/>
              <a:pPr/>
              <a:t>18</a:t>
            </a:fld>
            <a:endParaRPr lang="en-US"/>
          </a:p>
        </p:txBody>
      </p:sp>
      <p:sp>
        <p:nvSpPr>
          <p:cNvPr id="167938" name="Rectangle 2"/>
          <p:cNvSpPr>
            <a:spLocks noRot="1" noChangeArrowheads="1" noTextEdit="1"/>
          </p:cNvSpPr>
          <p:nvPr>
            <p:ph type="sldImg"/>
          </p:nvPr>
        </p:nvSpPr>
        <p:spPr>
          <a:ln/>
        </p:spPr>
      </p:sp>
      <p:sp>
        <p:nvSpPr>
          <p:cNvPr id="16793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9DE4598-CFC8-420F-8028-1D58DAA35EE0}" type="slidenum">
              <a:rPr lang="en-US"/>
              <a:pPr/>
              <a:t>19</a:t>
            </a:fld>
            <a:endParaRPr lang="en-US"/>
          </a:p>
        </p:txBody>
      </p:sp>
      <p:sp>
        <p:nvSpPr>
          <p:cNvPr id="169986" name="Rectangle 2"/>
          <p:cNvSpPr>
            <a:spLocks noRot="1" noChangeArrowheads="1" noTextEdit="1"/>
          </p:cNvSpPr>
          <p:nvPr>
            <p:ph type="sldImg"/>
          </p:nvPr>
        </p:nvSpPr>
        <p:spPr>
          <a:ln/>
        </p:spPr>
      </p:sp>
      <p:sp>
        <p:nvSpPr>
          <p:cNvPr id="16998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0BA306C-5E5F-4BB3-91E1-A4CD58EBA8D3}" type="slidenum">
              <a:rPr lang="en-US"/>
              <a:pPr/>
              <a:t>2</a:t>
            </a:fld>
            <a:endParaRPr lang="en-US"/>
          </a:p>
        </p:txBody>
      </p:sp>
      <p:sp>
        <p:nvSpPr>
          <p:cNvPr id="77826" name="Rectangle 2"/>
          <p:cNvSpPr>
            <a:spLocks noRot="1" noChangeArrowheads="1" noTextEdit="1"/>
          </p:cNvSpPr>
          <p:nvPr>
            <p:ph type="sldImg"/>
          </p:nvPr>
        </p:nvSpPr>
        <p:spPr>
          <a:ln/>
        </p:spPr>
      </p:sp>
      <p:sp>
        <p:nvSpPr>
          <p:cNvPr id="7782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33AFD90-2953-45D0-A764-04F1160489E3}" type="slidenum">
              <a:rPr lang="en-US"/>
              <a:pPr/>
              <a:t>20</a:t>
            </a:fld>
            <a:endParaRPr lang="en-US"/>
          </a:p>
        </p:txBody>
      </p:sp>
      <p:sp>
        <p:nvSpPr>
          <p:cNvPr id="172034" name="Rectangle 2"/>
          <p:cNvSpPr>
            <a:spLocks noRot="1" noChangeArrowheads="1" noTextEdit="1"/>
          </p:cNvSpPr>
          <p:nvPr>
            <p:ph type="sldImg"/>
          </p:nvPr>
        </p:nvSpPr>
        <p:spPr>
          <a:ln/>
        </p:spPr>
      </p:sp>
      <p:sp>
        <p:nvSpPr>
          <p:cNvPr id="17203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8727CE-70FB-45C3-BF2A-80127FD58F8A}" type="slidenum">
              <a:rPr lang="en-US"/>
              <a:pPr/>
              <a:t>21</a:t>
            </a:fld>
            <a:endParaRPr lang="en-US"/>
          </a:p>
        </p:txBody>
      </p:sp>
      <p:sp>
        <p:nvSpPr>
          <p:cNvPr id="174082" name="Rectangle 2"/>
          <p:cNvSpPr>
            <a:spLocks noRot="1" noChangeArrowheads="1" noTextEdit="1"/>
          </p:cNvSpPr>
          <p:nvPr>
            <p:ph type="sldImg"/>
          </p:nvPr>
        </p:nvSpPr>
        <p:spPr>
          <a:ln/>
        </p:spPr>
      </p:sp>
      <p:sp>
        <p:nvSpPr>
          <p:cNvPr id="17408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0F8243D-A998-4E29-ACB7-64EB712D44FF}" type="slidenum">
              <a:rPr lang="en-US"/>
              <a:pPr/>
              <a:t>22</a:t>
            </a:fld>
            <a:endParaRPr lang="en-US"/>
          </a:p>
        </p:txBody>
      </p:sp>
      <p:sp>
        <p:nvSpPr>
          <p:cNvPr id="176130" name="Rectangle 2"/>
          <p:cNvSpPr>
            <a:spLocks noRot="1" noChangeArrowheads="1" noTextEdit="1"/>
          </p:cNvSpPr>
          <p:nvPr>
            <p:ph type="sldImg"/>
          </p:nvPr>
        </p:nvSpPr>
        <p:spPr>
          <a:ln/>
        </p:spPr>
      </p:sp>
      <p:sp>
        <p:nvSpPr>
          <p:cNvPr id="17613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88F39F8-88DA-4DBC-803A-0FDFBB2F1F72}" type="slidenum">
              <a:rPr lang="en-US"/>
              <a:pPr/>
              <a:t>23</a:t>
            </a:fld>
            <a:endParaRPr lang="en-US"/>
          </a:p>
        </p:txBody>
      </p:sp>
      <p:sp>
        <p:nvSpPr>
          <p:cNvPr id="219138" name="Rectangle 2"/>
          <p:cNvSpPr>
            <a:spLocks noRot="1" noChangeArrowheads="1" noTextEdit="1"/>
          </p:cNvSpPr>
          <p:nvPr>
            <p:ph type="sldImg"/>
          </p:nvPr>
        </p:nvSpPr>
        <p:spPr>
          <a:ln/>
        </p:spPr>
      </p:sp>
      <p:sp>
        <p:nvSpPr>
          <p:cNvPr id="21913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8D003C5-32EB-4A9E-895E-7C1D7DE82C41}" type="slidenum">
              <a:rPr lang="en-US"/>
              <a:pPr/>
              <a:t>24</a:t>
            </a:fld>
            <a:endParaRPr lang="en-US"/>
          </a:p>
        </p:txBody>
      </p:sp>
      <p:sp>
        <p:nvSpPr>
          <p:cNvPr id="192514" name="Rectangle 2"/>
          <p:cNvSpPr>
            <a:spLocks noRot="1" noChangeArrowheads="1" noTextEdit="1"/>
          </p:cNvSpPr>
          <p:nvPr>
            <p:ph type="sldImg"/>
          </p:nvPr>
        </p:nvSpPr>
        <p:spPr>
          <a:ln/>
        </p:spPr>
      </p:sp>
      <p:sp>
        <p:nvSpPr>
          <p:cNvPr id="19251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A1AEE6C-FD00-4969-90BF-17EA197AC893}" type="slidenum">
              <a:rPr lang="en-US"/>
              <a:pPr/>
              <a:t>25</a:t>
            </a:fld>
            <a:endParaRPr lang="en-US"/>
          </a:p>
        </p:txBody>
      </p:sp>
      <p:sp>
        <p:nvSpPr>
          <p:cNvPr id="156674" name="Rectangle 2"/>
          <p:cNvSpPr>
            <a:spLocks noRot="1" noChangeArrowheads="1" noTextEdit="1"/>
          </p:cNvSpPr>
          <p:nvPr>
            <p:ph type="sldImg"/>
          </p:nvPr>
        </p:nvSpPr>
        <p:spPr>
          <a:ln/>
        </p:spPr>
      </p:sp>
      <p:sp>
        <p:nvSpPr>
          <p:cNvPr id="15667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3EDE627-5757-4B43-9345-7A00538C003F}" type="slidenum">
              <a:rPr lang="en-US"/>
              <a:pPr/>
              <a:t>26</a:t>
            </a:fld>
            <a:endParaRPr lang="en-US"/>
          </a:p>
        </p:txBody>
      </p:sp>
      <p:sp>
        <p:nvSpPr>
          <p:cNvPr id="216066" name="Rectangle 2"/>
          <p:cNvSpPr>
            <a:spLocks noRot="1" noChangeArrowheads="1" noTextEdit="1"/>
          </p:cNvSpPr>
          <p:nvPr>
            <p:ph type="sldImg"/>
          </p:nvPr>
        </p:nvSpPr>
        <p:spPr>
          <a:ln/>
        </p:spPr>
      </p:sp>
      <p:sp>
        <p:nvSpPr>
          <p:cNvPr id="21606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8214B16-6BAB-4277-A5B4-875AD07AA962}" type="slidenum">
              <a:rPr lang="en-US"/>
              <a:pPr/>
              <a:t>27</a:t>
            </a:fld>
            <a:endParaRPr lang="en-US"/>
          </a:p>
        </p:txBody>
      </p:sp>
      <p:sp>
        <p:nvSpPr>
          <p:cNvPr id="141314" name="Rectangle 2"/>
          <p:cNvSpPr>
            <a:spLocks noRot="1" noChangeArrowheads="1" noTextEdit="1"/>
          </p:cNvSpPr>
          <p:nvPr>
            <p:ph type="sldImg"/>
          </p:nvPr>
        </p:nvSpPr>
        <p:spPr>
          <a:ln/>
        </p:spPr>
      </p:sp>
      <p:sp>
        <p:nvSpPr>
          <p:cNvPr id="14131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9695B39-716B-4C34-B837-58CB2AE9A144}" type="slidenum">
              <a:rPr lang="en-US"/>
              <a:pPr/>
              <a:t>28</a:t>
            </a:fld>
            <a:endParaRPr lang="en-US"/>
          </a:p>
        </p:txBody>
      </p:sp>
      <p:sp>
        <p:nvSpPr>
          <p:cNvPr id="137218" name="Rectangle 2"/>
          <p:cNvSpPr>
            <a:spLocks noRot="1" noChangeArrowheads="1" noTextEdit="1"/>
          </p:cNvSpPr>
          <p:nvPr>
            <p:ph type="sldImg"/>
          </p:nvPr>
        </p:nvSpPr>
        <p:spPr>
          <a:ln/>
        </p:spPr>
      </p:sp>
      <p:sp>
        <p:nvSpPr>
          <p:cNvPr id="13721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D0C85E3-2132-4A1B-8BFA-C9926EB85107}" type="slidenum">
              <a:rPr lang="en-US"/>
              <a:pPr/>
              <a:t>29</a:t>
            </a:fld>
            <a:endParaRPr lang="en-US"/>
          </a:p>
        </p:txBody>
      </p:sp>
      <p:sp>
        <p:nvSpPr>
          <p:cNvPr id="139266" name="Rectangle 2"/>
          <p:cNvSpPr>
            <a:spLocks noRot="1" noChangeArrowheads="1" noTextEdit="1"/>
          </p:cNvSpPr>
          <p:nvPr>
            <p:ph type="sldImg"/>
          </p:nvPr>
        </p:nvSpPr>
        <p:spPr>
          <a:ln/>
        </p:spPr>
      </p:sp>
      <p:sp>
        <p:nvSpPr>
          <p:cNvPr id="13926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A8A9132-4F84-467C-A1A8-182AD24EA778}" type="slidenum">
              <a:rPr lang="en-US"/>
              <a:pPr/>
              <a:t>3</a:t>
            </a:fld>
            <a:endParaRPr lang="en-US"/>
          </a:p>
        </p:txBody>
      </p:sp>
      <p:sp>
        <p:nvSpPr>
          <p:cNvPr id="78850" name="Rectangle 2"/>
          <p:cNvSpPr>
            <a:spLocks noRot="1" noChangeArrowheads="1" noTextEdit="1"/>
          </p:cNvSpPr>
          <p:nvPr>
            <p:ph type="sldImg"/>
          </p:nvPr>
        </p:nvSpPr>
        <p:spPr>
          <a:ln/>
        </p:spPr>
      </p:sp>
      <p:sp>
        <p:nvSpPr>
          <p:cNvPr id="7885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778FF00-D3A3-4E55-92A2-0BB584C223F5}" type="slidenum">
              <a:rPr lang="en-US"/>
              <a:pPr/>
              <a:t>30</a:t>
            </a:fld>
            <a:endParaRPr lang="en-US"/>
          </a:p>
        </p:txBody>
      </p:sp>
      <p:sp>
        <p:nvSpPr>
          <p:cNvPr id="157698" name="Rectangle 2"/>
          <p:cNvSpPr>
            <a:spLocks noRot="1" noChangeArrowheads="1" noTextEdit="1"/>
          </p:cNvSpPr>
          <p:nvPr>
            <p:ph type="sldImg"/>
          </p:nvPr>
        </p:nvSpPr>
        <p:spPr>
          <a:ln/>
        </p:spPr>
      </p:sp>
      <p:sp>
        <p:nvSpPr>
          <p:cNvPr id="15769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2773751-3EA5-4BC3-8DB4-0C3167E88984}" type="slidenum">
              <a:rPr lang="en-US"/>
              <a:pPr/>
              <a:t>4</a:t>
            </a:fld>
            <a:endParaRPr lang="en-US"/>
          </a:p>
        </p:txBody>
      </p:sp>
      <p:sp>
        <p:nvSpPr>
          <p:cNvPr id="80898" name="Rectangle 2"/>
          <p:cNvSpPr>
            <a:spLocks noRot="1" noChangeArrowheads="1" noTextEdit="1"/>
          </p:cNvSpPr>
          <p:nvPr>
            <p:ph type="sldImg"/>
          </p:nvPr>
        </p:nvSpPr>
        <p:spPr>
          <a:ln/>
        </p:spPr>
      </p:sp>
      <p:sp>
        <p:nvSpPr>
          <p:cNvPr id="8089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9AFF901-24C2-4E0A-A5E8-CE3FB7363418}" type="slidenum">
              <a:rPr lang="en-US"/>
              <a:pPr/>
              <a:t>5</a:t>
            </a:fld>
            <a:endParaRPr lang="en-US"/>
          </a:p>
        </p:txBody>
      </p:sp>
      <p:sp>
        <p:nvSpPr>
          <p:cNvPr id="111618" name="Rectangle 2"/>
          <p:cNvSpPr>
            <a:spLocks noRot="1" noChangeArrowheads="1" noTextEdit="1"/>
          </p:cNvSpPr>
          <p:nvPr>
            <p:ph type="sldImg"/>
          </p:nvPr>
        </p:nvSpPr>
        <p:spPr>
          <a:ln/>
        </p:spPr>
      </p:sp>
      <p:sp>
        <p:nvSpPr>
          <p:cNvPr id="11161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B8E9D65-833A-45A1-AA86-5512D49F06FF}" type="slidenum">
              <a:rPr lang="en-US"/>
              <a:pPr/>
              <a:t>6</a:t>
            </a:fld>
            <a:endParaRPr lang="en-US"/>
          </a:p>
        </p:txBody>
      </p:sp>
      <p:sp>
        <p:nvSpPr>
          <p:cNvPr id="159746" name="Rectangle 2"/>
          <p:cNvSpPr>
            <a:spLocks noRot="1" noChangeArrowheads="1" noTextEdit="1"/>
          </p:cNvSpPr>
          <p:nvPr>
            <p:ph type="sldImg"/>
          </p:nvPr>
        </p:nvSpPr>
        <p:spPr>
          <a:ln/>
        </p:spPr>
      </p:sp>
      <p:sp>
        <p:nvSpPr>
          <p:cNvPr id="15974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9A97A53-6B0D-4E05-B059-E7A343F12148}" type="slidenum">
              <a:rPr lang="en-US"/>
              <a:pPr/>
              <a:t>7</a:t>
            </a:fld>
            <a:endParaRPr lang="en-US"/>
          </a:p>
        </p:txBody>
      </p:sp>
      <p:sp>
        <p:nvSpPr>
          <p:cNvPr id="161794" name="Rectangle 2"/>
          <p:cNvSpPr>
            <a:spLocks noRot="1" noChangeArrowheads="1" noTextEdit="1"/>
          </p:cNvSpPr>
          <p:nvPr>
            <p:ph type="sldImg"/>
          </p:nvPr>
        </p:nvSpPr>
        <p:spPr>
          <a:ln/>
        </p:spPr>
      </p:sp>
      <p:sp>
        <p:nvSpPr>
          <p:cNvPr id="16179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9E46504-F3A8-4FA8-9014-27D4CFB9F706}" type="slidenum">
              <a:rPr lang="en-US"/>
              <a:pPr/>
              <a:t>8</a:t>
            </a:fld>
            <a:endParaRPr lang="en-US"/>
          </a:p>
        </p:txBody>
      </p:sp>
      <p:sp>
        <p:nvSpPr>
          <p:cNvPr id="195586" name="Rectangle 2"/>
          <p:cNvSpPr>
            <a:spLocks noRot="1" noChangeArrowheads="1" noTextEdit="1"/>
          </p:cNvSpPr>
          <p:nvPr>
            <p:ph type="sldImg"/>
          </p:nvPr>
        </p:nvSpPr>
        <p:spPr>
          <a:ln/>
        </p:spPr>
      </p:sp>
      <p:sp>
        <p:nvSpPr>
          <p:cNvPr id="19558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99154FF-BDC0-4071-BE76-304CD0F0485D}" type="slidenum">
              <a:rPr lang="en-US"/>
              <a:pPr/>
              <a:t>9</a:t>
            </a:fld>
            <a:endParaRPr lang="en-US"/>
          </a:p>
        </p:txBody>
      </p:sp>
      <p:sp>
        <p:nvSpPr>
          <p:cNvPr id="197634" name="Rectangle 2"/>
          <p:cNvSpPr>
            <a:spLocks noRot="1" noChangeArrowheads="1" noTextEdit="1"/>
          </p:cNvSpPr>
          <p:nvPr>
            <p:ph type="sldImg"/>
          </p:nvPr>
        </p:nvSpPr>
        <p:spPr>
          <a:ln/>
        </p:spPr>
      </p:sp>
      <p:sp>
        <p:nvSpPr>
          <p:cNvPr id="197635" name="Rectangle 3"/>
          <p:cNvSpPr>
            <a:spLocks noGrp="1" noChangeArrowheads="1"/>
          </p:cNvSpPr>
          <p:nvPr>
            <p:ph type="body" idx="1"/>
          </p:nvPr>
        </p:nvSpPr>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grpSp>
        <p:nvGrpSpPr>
          <p:cNvPr id="48130" name="Group 2"/>
          <p:cNvGrpSpPr>
            <a:grpSpLocks/>
          </p:cNvGrpSpPr>
          <p:nvPr/>
        </p:nvGrpSpPr>
        <p:grpSpPr bwMode="auto">
          <a:xfrm>
            <a:off x="457200" y="2363788"/>
            <a:ext cx="8153400" cy="1600200"/>
            <a:chOff x="288" y="1489"/>
            <a:chExt cx="5136" cy="1008"/>
          </a:xfrm>
        </p:grpSpPr>
        <p:sp>
          <p:nvSpPr>
            <p:cNvPr id="48131" name="Arc 3"/>
            <p:cNvSpPr>
              <a:spLocks/>
            </p:cNvSpPr>
            <p:nvPr/>
          </p:nvSpPr>
          <p:spPr bwMode="invGray">
            <a:xfrm>
              <a:off x="3595" y="1489"/>
              <a:ext cx="1829" cy="1008"/>
            </a:xfrm>
            <a:custGeom>
              <a:avLst/>
              <a:gdLst>
                <a:gd name="G0" fmla="+- 312 0 0"/>
                <a:gd name="G1" fmla="+- 21600 0 0"/>
                <a:gd name="G2" fmla="+- 21600 0 0"/>
                <a:gd name="T0" fmla="*/ 300 w 21912"/>
                <a:gd name="T1" fmla="*/ 0 h 43200"/>
                <a:gd name="T2" fmla="*/ 0 w 21912"/>
                <a:gd name="T3" fmla="*/ 43198 h 43200"/>
                <a:gd name="T4" fmla="*/ 312 w 21912"/>
                <a:gd name="T5" fmla="*/ 21600 h 43200"/>
              </a:gdLst>
              <a:ahLst/>
              <a:cxnLst>
                <a:cxn ang="0">
                  <a:pos x="T0" y="T1"/>
                </a:cxn>
                <a:cxn ang="0">
                  <a:pos x="T2" y="T3"/>
                </a:cxn>
                <a:cxn ang="0">
                  <a:pos x="T4" y="T5"/>
                </a:cxn>
              </a:cxnLst>
              <a:rect l="0" t="0" r="r" b="b"/>
              <a:pathLst>
                <a:path w="21912" h="43200" fill="none" extrusionOk="0">
                  <a:moveTo>
                    <a:pt x="300" y="0"/>
                  </a:moveTo>
                  <a:cubicBezTo>
                    <a:pt x="304" y="0"/>
                    <a:pt x="308" y="-1"/>
                    <a:pt x="312" y="0"/>
                  </a:cubicBezTo>
                  <a:cubicBezTo>
                    <a:pt x="12241" y="0"/>
                    <a:pt x="21912" y="9670"/>
                    <a:pt x="21912" y="21600"/>
                  </a:cubicBezTo>
                  <a:cubicBezTo>
                    <a:pt x="21912" y="33529"/>
                    <a:pt x="12241" y="43200"/>
                    <a:pt x="312" y="43200"/>
                  </a:cubicBezTo>
                  <a:cubicBezTo>
                    <a:pt x="207" y="43200"/>
                    <a:pt x="103" y="43199"/>
                    <a:pt x="0" y="43197"/>
                  </a:cubicBezTo>
                </a:path>
                <a:path w="21912" h="43200" stroke="0" extrusionOk="0">
                  <a:moveTo>
                    <a:pt x="300" y="0"/>
                  </a:moveTo>
                  <a:cubicBezTo>
                    <a:pt x="304" y="0"/>
                    <a:pt x="308" y="-1"/>
                    <a:pt x="312" y="0"/>
                  </a:cubicBezTo>
                  <a:cubicBezTo>
                    <a:pt x="12241" y="0"/>
                    <a:pt x="21912" y="9670"/>
                    <a:pt x="21912" y="21600"/>
                  </a:cubicBezTo>
                  <a:cubicBezTo>
                    <a:pt x="21912" y="33529"/>
                    <a:pt x="12241" y="43200"/>
                    <a:pt x="312" y="43200"/>
                  </a:cubicBezTo>
                  <a:cubicBezTo>
                    <a:pt x="207" y="43200"/>
                    <a:pt x="103" y="43199"/>
                    <a:pt x="0" y="43197"/>
                  </a:cubicBezTo>
                  <a:lnTo>
                    <a:pt x="312" y="21600"/>
                  </a:lnTo>
                  <a:close/>
                </a:path>
              </a:pathLst>
            </a:custGeom>
            <a:gradFill rotWithShape="0">
              <a:gsLst>
                <a:gs pos="0">
                  <a:schemeClr val="bg1"/>
                </a:gs>
                <a:gs pos="100000">
                  <a:srgbClr val="663300"/>
                </a:gs>
              </a:gsLst>
              <a:lin ang="0" scaled="1"/>
            </a:gradFill>
            <a:ln w="9525" cap="rnd">
              <a:noFill/>
              <a:round/>
              <a:headEnd/>
              <a:tailEnd/>
            </a:ln>
            <a:effectLst/>
          </p:spPr>
          <p:txBody>
            <a:bodyPr wrap="none" anchor="ctr"/>
            <a:lstStyle/>
            <a:p>
              <a:endParaRPr lang="en-US"/>
            </a:p>
          </p:txBody>
        </p:sp>
        <p:sp>
          <p:nvSpPr>
            <p:cNvPr id="48132" name="Arc 4"/>
            <p:cNvSpPr>
              <a:spLocks/>
            </p:cNvSpPr>
            <p:nvPr/>
          </p:nvSpPr>
          <p:spPr bwMode="invGray">
            <a:xfrm>
              <a:off x="3548" y="1593"/>
              <a:ext cx="1831" cy="800"/>
            </a:xfrm>
            <a:custGeom>
              <a:avLst/>
              <a:gdLst>
                <a:gd name="G0" fmla="+- 324 0 0"/>
                <a:gd name="G1" fmla="+- 21600 0 0"/>
                <a:gd name="G2" fmla="+- 21600 0 0"/>
                <a:gd name="T0" fmla="*/ 312 w 21924"/>
                <a:gd name="T1" fmla="*/ 0 h 43200"/>
                <a:gd name="T2" fmla="*/ 0 w 21924"/>
                <a:gd name="T3" fmla="*/ 43198 h 43200"/>
                <a:gd name="T4" fmla="*/ 324 w 21924"/>
                <a:gd name="T5" fmla="*/ 21600 h 43200"/>
              </a:gdLst>
              <a:ahLst/>
              <a:cxnLst>
                <a:cxn ang="0">
                  <a:pos x="T0" y="T1"/>
                </a:cxn>
                <a:cxn ang="0">
                  <a:pos x="T2" y="T3"/>
                </a:cxn>
                <a:cxn ang="0">
                  <a:pos x="T4" y="T5"/>
                </a:cxn>
              </a:cxnLst>
              <a:rect l="0" t="0" r="r" b="b"/>
              <a:pathLst>
                <a:path w="21924" h="43200" fill="none" extrusionOk="0">
                  <a:moveTo>
                    <a:pt x="312" y="0"/>
                  </a:moveTo>
                  <a:cubicBezTo>
                    <a:pt x="316" y="0"/>
                    <a:pt x="320" y="-1"/>
                    <a:pt x="324" y="0"/>
                  </a:cubicBezTo>
                  <a:cubicBezTo>
                    <a:pt x="12253" y="0"/>
                    <a:pt x="21924" y="9670"/>
                    <a:pt x="21924" y="21600"/>
                  </a:cubicBezTo>
                  <a:cubicBezTo>
                    <a:pt x="21924" y="33529"/>
                    <a:pt x="12253" y="43200"/>
                    <a:pt x="324" y="43200"/>
                  </a:cubicBezTo>
                  <a:cubicBezTo>
                    <a:pt x="215" y="43200"/>
                    <a:pt x="107" y="43199"/>
                    <a:pt x="0" y="43197"/>
                  </a:cubicBezTo>
                </a:path>
                <a:path w="21924" h="43200" stroke="0" extrusionOk="0">
                  <a:moveTo>
                    <a:pt x="312" y="0"/>
                  </a:moveTo>
                  <a:cubicBezTo>
                    <a:pt x="316" y="0"/>
                    <a:pt x="320" y="-1"/>
                    <a:pt x="324" y="0"/>
                  </a:cubicBezTo>
                  <a:cubicBezTo>
                    <a:pt x="12253" y="0"/>
                    <a:pt x="21924" y="9670"/>
                    <a:pt x="21924" y="21600"/>
                  </a:cubicBezTo>
                  <a:cubicBezTo>
                    <a:pt x="21924" y="33529"/>
                    <a:pt x="12253" y="43200"/>
                    <a:pt x="324" y="43200"/>
                  </a:cubicBezTo>
                  <a:cubicBezTo>
                    <a:pt x="215" y="43200"/>
                    <a:pt x="107" y="43199"/>
                    <a:pt x="0" y="43197"/>
                  </a:cubicBezTo>
                  <a:lnTo>
                    <a:pt x="324" y="21600"/>
                  </a:lnTo>
                  <a:close/>
                </a:path>
              </a:pathLst>
            </a:custGeom>
            <a:gradFill rotWithShape="0">
              <a:gsLst>
                <a:gs pos="0">
                  <a:schemeClr val="bg1"/>
                </a:gs>
                <a:gs pos="100000">
                  <a:srgbClr val="894400"/>
                </a:gs>
              </a:gsLst>
              <a:lin ang="0" scaled="1"/>
            </a:gradFill>
            <a:ln w="9525" cap="rnd">
              <a:noFill/>
              <a:round/>
              <a:headEnd/>
              <a:tailEnd/>
            </a:ln>
            <a:effectLst/>
          </p:spPr>
          <p:txBody>
            <a:bodyPr wrap="none" anchor="ctr"/>
            <a:lstStyle/>
            <a:p>
              <a:endParaRPr lang="en-US"/>
            </a:p>
          </p:txBody>
        </p:sp>
        <p:sp>
          <p:nvSpPr>
            <p:cNvPr id="48133" name="Arc 5"/>
            <p:cNvSpPr>
              <a:spLocks/>
            </p:cNvSpPr>
            <p:nvPr/>
          </p:nvSpPr>
          <p:spPr bwMode="invGray">
            <a:xfrm>
              <a:off x="3521" y="1732"/>
              <a:ext cx="1830" cy="522"/>
            </a:xfrm>
            <a:custGeom>
              <a:avLst/>
              <a:gdLst>
                <a:gd name="G0" fmla="+- 325 0 0"/>
                <a:gd name="G1" fmla="+- 21600 0 0"/>
                <a:gd name="G2" fmla="+- 21600 0 0"/>
                <a:gd name="T0" fmla="*/ 313 w 21925"/>
                <a:gd name="T1" fmla="*/ 0 h 43200"/>
                <a:gd name="T2" fmla="*/ 0 w 21925"/>
                <a:gd name="T3" fmla="*/ 43198 h 43200"/>
                <a:gd name="T4" fmla="*/ 325 w 21925"/>
                <a:gd name="T5" fmla="*/ 21600 h 43200"/>
              </a:gdLst>
              <a:ahLst/>
              <a:cxnLst>
                <a:cxn ang="0">
                  <a:pos x="T0" y="T1"/>
                </a:cxn>
                <a:cxn ang="0">
                  <a:pos x="T2" y="T3"/>
                </a:cxn>
                <a:cxn ang="0">
                  <a:pos x="T4" y="T5"/>
                </a:cxn>
              </a:cxnLst>
              <a:rect l="0" t="0" r="r" b="b"/>
              <a:pathLst>
                <a:path w="21925" h="43200" fill="none" extrusionOk="0">
                  <a:moveTo>
                    <a:pt x="313" y="0"/>
                  </a:moveTo>
                  <a:cubicBezTo>
                    <a:pt x="317" y="0"/>
                    <a:pt x="321" y="-1"/>
                    <a:pt x="325" y="0"/>
                  </a:cubicBezTo>
                  <a:cubicBezTo>
                    <a:pt x="12254" y="0"/>
                    <a:pt x="21925" y="9670"/>
                    <a:pt x="21925" y="21600"/>
                  </a:cubicBezTo>
                  <a:cubicBezTo>
                    <a:pt x="21925" y="33529"/>
                    <a:pt x="12254" y="43200"/>
                    <a:pt x="325" y="43200"/>
                  </a:cubicBezTo>
                  <a:cubicBezTo>
                    <a:pt x="216" y="43200"/>
                    <a:pt x="108" y="43199"/>
                    <a:pt x="0" y="43197"/>
                  </a:cubicBezTo>
                </a:path>
                <a:path w="21925" h="43200" stroke="0" extrusionOk="0">
                  <a:moveTo>
                    <a:pt x="313" y="0"/>
                  </a:moveTo>
                  <a:cubicBezTo>
                    <a:pt x="317" y="0"/>
                    <a:pt x="321" y="-1"/>
                    <a:pt x="325" y="0"/>
                  </a:cubicBezTo>
                  <a:cubicBezTo>
                    <a:pt x="12254" y="0"/>
                    <a:pt x="21925" y="9670"/>
                    <a:pt x="21925" y="21600"/>
                  </a:cubicBezTo>
                  <a:cubicBezTo>
                    <a:pt x="21925" y="33529"/>
                    <a:pt x="12254" y="43200"/>
                    <a:pt x="325" y="43200"/>
                  </a:cubicBezTo>
                  <a:cubicBezTo>
                    <a:pt x="216" y="43200"/>
                    <a:pt x="108" y="43199"/>
                    <a:pt x="0" y="43197"/>
                  </a:cubicBezTo>
                  <a:lnTo>
                    <a:pt x="325" y="21600"/>
                  </a:lnTo>
                  <a:close/>
                </a:path>
              </a:pathLst>
            </a:custGeom>
            <a:gradFill rotWithShape="0">
              <a:gsLst>
                <a:gs pos="0">
                  <a:schemeClr val="bg1"/>
                </a:gs>
                <a:gs pos="100000">
                  <a:srgbClr val="B75B00"/>
                </a:gs>
              </a:gsLst>
              <a:lin ang="0" scaled="1"/>
            </a:gradFill>
            <a:ln w="9525" cap="rnd">
              <a:noFill/>
              <a:round/>
              <a:headEnd/>
              <a:tailEnd/>
            </a:ln>
            <a:effectLst/>
          </p:spPr>
          <p:txBody>
            <a:bodyPr wrap="none" anchor="ctr"/>
            <a:lstStyle/>
            <a:p>
              <a:endParaRPr lang="en-US"/>
            </a:p>
          </p:txBody>
        </p:sp>
        <p:sp>
          <p:nvSpPr>
            <p:cNvPr id="48134" name="AutoShape 6"/>
            <p:cNvSpPr>
              <a:spLocks noChangeArrowheads="1"/>
            </p:cNvSpPr>
            <p:nvPr/>
          </p:nvSpPr>
          <p:spPr bwMode="invGray">
            <a:xfrm>
              <a:off x="288" y="1940"/>
              <a:ext cx="4988" cy="104"/>
            </a:xfrm>
            <a:prstGeom prst="roundRect">
              <a:avLst>
                <a:gd name="adj" fmla="val 49995"/>
              </a:avLst>
            </a:prstGeom>
            <a:gradFill rotWithShape="0">
              <a:gsLst>
                <a:gs pos="0">
                  <a:srgbClr val="000000"/>
                </a:gs>
                <a:gs pos="20000">
                  <a:srgbClr val="000040"/>
                </a:gs>
                <a:gs pos="50000">
                  <a:srgbClr val="400040"/>
                </a:gs>
                <a:gs pos="75000">
                  <a:srgbClr val="8F0040"/>
                </a:gs>
                <a:gs pos="89999">
                  <a:srgbClr val="F27300"/>
                </a:gs>
                <a:gs pos="100000">
                  <a:srgbClr val="FFBF00"/>
                </a:gs>
              </a:gsLst>
              <a:lin ang="0" scaled="1"/>
            </a:gradFill>
            <a:ln w="9525">
              <a:noFill/>
              <a:round/>
              <a:headEnd/>
              <a:tailEnd/>
            </a:ln>
            <a:effectLst/>
          </p:spPr>
          <p:txBody>
            <a:bodyPr wrap="none" anchor="ctr"/>
            <a:lstStyle/>
            <a:p>
              <a:endParaRPr lang="en-US"/>
            </a:p>
          </p:txBody>
        </p:sp>
      </p:grpSp>
      <p:sp>
        <p:nvSpPr>
          <p:cNvPr id="48135" name="Rectangle 7"/>
          <p:cNvSpPr>
            <a:spLocks noGrp="1" noChangeArrowheads="1"/>
          </p:cNvSpPr>
          <p:nvPr>
            <p:ph type="ctrTitle" sz="quarter"/>
          </p:nvPr>
        </p:nvSpPr>
        <p:spPr>
          <a:xfrm>
            <a:off x="685800" y="1447800"/>
            <a:ext cx="7772400" cy="1143000"/>
          </a:xfrm>
        </p:spPr>
        <p:txBody>
          <a:bodyPr/>
          <a:lstStyle>
            <a:lvl1pPr>
              <a:defRPr/>
            </a:lvl1pPr>
          </a:lstStyle>
          <a:p>
            <a:r>
              <a:rPr lang="ar-SA"/>
              <a:t>انقر لتحرير نمط العنوان الرئيسي</a:t>
            </a:r>
          </a:p>
        </p:txBody>
      </p:sp>
      <p:sp>
        <p:nvSpPr>
          <p:cNvPr id="48136" name="Rectangle 8"/>
          <p:cNvSpPr>
            <a:spLocks noGrp="1" noChangeArrowheads="1"/>
          </p:cNvSpPr>
          <p:nvPr>
            <p:ph type="subTitle" sz="quarter" idx="1"/>
          </p:nvPr>
        </p:nvSpPr>
        <p:spPr>
          <a:xfrm>
            <a:off x="1371600" y="3733800"/>
            <a:ext cx="6400800" cy="1752600"/>
          </a:xfrm>
        </p:spPr>
        <p:txBody>
          <a:bodyPr/>
          <a:lstStyle>
            <a:lvl1pPr marL="0" indent="0" algn="ctr">
              <a:buFontTx/>
              <a:buNone/>
              <a:defRPr/>
            </a:lvl1pPr>
          </a:lstStyle>
          <a:p>
            <a:r>
              <a:rPr lang="ar-SA"/>
              <a:t>انقر لتحرير نمط العنوان الثانوي الرئيسي</a:t>
            </a:r>
          </a:p>
        </p:txBody>
      </p:sp>
      <p:sp>
        <p:nvSpPr>
          <p:cNvPr id="48137" name="Rectangle 9"/>
          <p:cNvSpPr>
            <a:spLocks noGrp="1" noChangeArrowheads="1"/>
          </p:cNvSpPr>
          <p:nvPr>
            <p:ph type="dt" sz="quarter" idx="2"/>
          </p:nvPr>
        </p:nvSpPr>
        <p:spPr/>
        <p:txBody>
          <a:bodyPr/>
          <a:lstStyle>
            <a:lvl1pPr>
              <a:defRPr/>
            </a:lvl1pPr>
          </a:lstStyle>
          <a:p>
            <a:endParaRPr lang="en-US"/>
          </a:p>
        </p:txBody>
      </p:sp>
      <p:sp>
        <p:nvSpPr>
          <p:cNvPr id="48138" name="Rectangle 10"/>
          <p:cNvSpPr>
            <a:spLocks noGrp="1" noChangeArrowheads="1"/>
          </p:cNvSpPr>
          <p:nvPr>
            <p:ph type="ftr" sz="quarter" idx="3"/>
          </p:nvPr>
        </p:nvSpPr>
        <p:spPr/>
        <p:txBody>
          <a:bodyPr/>
          <a:lstStyle>
            <a:lvl1pPr>
              <a:defRPr/>
            </a:lvl1pPr>
          </a:lstStyle>
          <a:p>
            <a:endParaRPr lang="en-US"/>
          </a:p>
        </p:txBody>
      </p:sp>
      <p:sp>
        <p:nvSpPr>
          <p:cNvPr id="48139" name="Rectangle 11"/>
          <p:cNvSpPr>
            <a:spLocks noGrp="1" noChangeArrowheads="1"/>
          </p:cNvSpPr>
          <p:nvPr>
            <p:ph type="sldNum" sz="quarter" idx="4"/>
          </p:nvPr>
        </p:nvSpPr>
        <p:spPr/>
        <p:txBody>
          <a:bodyPr/>
          <a:lstStyle>
            <a:lvl1pPr>
              <a:defRPr/>
            </a:lvl1pPr>
          </a:lstStyle>
          <a:p>
            <a:fld id="{74E57E93-F530-4E7F-B822-2F8262BB5058}"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3"/>
          <p:cNvSpPr>
            <a:spLocks noGrp="1"/>
          </p:cNvSpPr>
          <p:nvPr>
            <p:ph type="dt" sz="half" idx="10"/>
          </p:nvPr>
        </p:nvSpPr>
        <p:spPr/>
        <p:txBody>
          <a:bodyPr/>
          <a:lstStyle>
            <a:lvl1pPr>
              <a:defRPr/>
            </a:lvl1pPr>
          </a:lstStyle>
          <a:p>
            <a:endParaRPr lang="en-US"/>
          </a:p>
        </p:txBody>
      </p:sp>
      <p:sp>
        <p:nvSpPr>
          <p:cNvPr id="5" name="عنصر نائب للتذييل 4"/>
          <p:cNvSpPr>
            <a:spLocks noGrp="1"/>
          </p:cNvSpPr>
          <p:nvPr>
            <p:ph type="ftr" sz="quarter" idx="11"/>
          </p:nvPr>
        </p:nvSpPr>
        <p:spPr/>
        <p:txBody>
          <a:bodyPr/>
          <a:lstStyle>
            <a:lvl1pPr>
              <a:defRPr/>
            </a:lvl1pPr>
          </a:lstStyle>
          <a:p>
            <a:endParaRPr lang="en-US"/>
          </a:p>
        </p:txBody>
      </p:sp>
      <p:sp>
        <p:nvSpPr>
          <p:cNvPr id="6" name="عنصر نائب لرقم الشريحة 5"/>
          <p:cNvSpPr>
            <a:spLocks noGrp="1"/>
          </p:cNvSpPr>
          <p:nvPr>
            <p:ph type="sldNum" sz="quarter" idx="12"/>
          </p:nvPr>
        </p:nvSpPr>
        <p:spPr/>
        <p:txBody>
          <a:bodyPr/>
          <a:lstStyle>
            <a:lvl1pPr>
              <a:defRPr/>
            </a:lvl1pPr>
          </a:lstStyle>
          <a:p>
            <a:fld id="{A0DBDE5F-1807-480D-A8C1-56BA06AE7AC6}"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515100" y="381000"/>
            <a:ext cx="1943100" cy="5791200"/>
          </a:xfrm>
        </p:spPr>
        <p:txBody>
          <a:bodyPr vert="eaVert"/>
          <a:lstStyle/>
          <a:p>
            <a:r>
              <a:rPr lang="ar-SA" smtClean="0"/>
              <a:t>انقر لتحرير نمط العنوان الرئيسي</a:t>
            </a:r>
            <a:endParaRPr lang="en-US"/>
          </a:p>
        </p:txBody>
      </p:sp>
      <p:sp>
        <p:nvSpPr>
          <p:cNvPr id="3" name="عنصر نائب للعنوان العمودي 2"/>
          <p:cNvSpPr>
            <a:spLocks noGrp="1"/>
          </p:cNvSpPr>
          <p:nvPr>
            <p:ph type="body" orient="vert" idx="1"/>
          </p:nvPr>
        </p:nvSpPr>
        <p:spPr>
          <a:xfrm>
            <a:off x="685800" y="381000"/>
            <a:ext cx="5676900" cy="579120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3"/>
          <p:cNvSpPr>
            <a:spLocks noGrp="1"/>
          </p:cNvSpPr>
          <p:nvPr>
            <p:ph type="dt" sz="half" idx="10"/>
          </p:nvPr>
        </p:nvSpPr>
        <p:spPr/>
        <p:txBody>
          <a:bodyPr/>
          <a:lstStyle>
            <a:lvl1pPr>
              <a:defRPr/>
            </a:lvl1pPr>
          </a:lstStyle>
          <a:p>
            <a:endParaRPr lang="en-US"/>
          </a:p>
        </p:txBody>
      </p:sp>
      <p:sp>
        <p:nvSpPr>
          <p:cNvPr id="5" name="عنصر نائب للتذييل 4"/>
          <p:cNvSpPr>
            <a:spLocks noGrp="1"/>
          </p:cNvSpPr>
          <p:nvPr>
            <p:ph type="ftr" sz="quarter" idx="11"/>
          </p:nvPr>
        </p:nvSpPr>
        <p:spPr/>
        <p:txBody>
          <a:bodyPr/>
          <a:lstStyle>
            <a:lvl1pPr>
              <a:defRPr/>
            </a:lvl1pPr>
          </a:lstStyle>
          <a:p>
            <a:endParaRPr lang="en-US"/>
          </a:p>
        </p:txBody>
      </p:sp>
      <p:sp>
        <p:nvSpPr>
          <p:cNvPr id="6" name="عنصر نائب لرقم الشريحة 5"/>
          <p:cNvSpPr>
            <a:spLocks noGrp="1"/>
          </p:cNvSpPr>
          <p:nvPr>
            <p:ph type="sldNum" sz="quarter" idx="12"/>
          </p:nvPr>
        </p:nvSpPr>
        <p:spPr/>
        <p:txBody>
          <a:bodyPr/>
          <a:lstStyle>
            <a:lvl1pPr>
              <a:defRPr/>
            </a:lvl1pPr>
          </a:lstStyle>
          <a:p>
            <a:fld id="{AF9DCB92-752A-49C1-AB25-C51983310B31}"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3"/>
          <p:cNvSpPr>
            <a:spLocks noGrp="1"/>
          </p:cNvSpPr>
          <p:nvPr>
            <p:ph type="dt" sz="half" idx="10"/>
          </p:nvPr>
        </p:nvSpPr>
        <p:spPr/>
        <p:txBody>
          <a:bodyPr/>
          <a:lstStyle>
            <a:lvl1pPr>
              <a:defRPr/>
            </a:lvl1pPr>
          </a:lstStyle>
          <a:p>
            <a:endParaRPr lang="en-US"/>
          </a:p>
        </p:txBody>
      </p:sp>
      <p:sp>
        <p:nvSpPr>
          <p:cNvPr id="5" name="عنصر نائب للتذييل 4"/>
          <p:cNvSpPr>
            <a:spLocks noGrp="1"/>
          </p:cNvSpPr>
          <p:nvPr>
            <p:ph type="ftr" sz="quarter" idx="11"/>
          </p:nvPr>
        </p:nvSpPr>
        <p:spPr/>
        <p:txBody>
          <a:bodyPr/>
          <a:lstStyle>
            <a:lvl1pPr>
              <a:defRPr/>
            </a:lvl1pPr>
          </a:lstStyle>
          <a:p>
            <a:endParaRPr lang="en-US"/>
          </a:p>
        </p:txBody>
      </p:sp>
      <p:sp>
        <p:nvSpPr>
          <p:cNvPr id="6" name="عنصر نائب لرقم الشريحة 5"/>
          <p:cNvSpPr>
            <a:spLocks noGrp="1"/>
          </p:cNvSpPr>
          <p:nvPr>
            <p:ph type="sldNum" sz="quarter" idx="12"/>
          </p:nvPr>
        </p:nvSpPr>
        <p:spPr/>
        <p:txBody>
          <a:bodyPr/>
          <a:lstStyle>
            <a:lvl1pPr>
              <a:defRPr/>
            </a:lvl1pPr>
          </a:lstStyle>
          <a:p>
            <a:fld id="{D7951D08-3910-43BD-9B59-EB4E95604A73}"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l">
              <a:defRPr sz="4000" b="1" cap="all"/>
            </a:lvl1pPr>
          </a:lstStyle>
          <a:p>
            <a:r>
              <a:rPr lang="ar-SA" smtClean="0"/>
              <a:t>انقر لتحرير نمط العنوان الرئيسي</a:t>
            </a:r>
            <a:endParaRPr lang="en-US"/>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lvl1pPr>
              <a:defRPr/>
            </a:lvl1pPr>
          </a:lstStyle>
          <a:p>
            <a:endParaRPr lang="en-US"/>
          </a:p>
        </p:txBody>
      </p:sp>
      <p:sp>
        <p:nvSpPr>
          <p:cNvPr id="5" name="عنصر نائب للتذييل 4"/>
          <p:cNvSpPr>
            <a:spLocks noGrp="1"/>
          </p:cNvSpPr>
          <p:nvPr>
            <p:ph type="ftr" sz="quarter" idx="11"/>
          </p:nvPr>
        </p:nvSpPr>
        <p:spPr/>
        <p:txBody>
          <a:bodyPr/>
          <a:lstStyle>
            <a:lvl1pPr>
              <a:defRPr/>
            </a:lvl1pPr>
          </a:lstStyle>
          <a:p>
            <a:endParaRPr lang="en-US"/>
          </a:p>
        </p:txBody>
      </p:sp>
      <p:sp>
        <p:nvSpPr>
          <p:cNvPr id="6" name="عنصر نائب لرقم الشريحة 5"/>
          <p:cNvSpPr>
            <a:spLocks noGrp="1"/>
          </p:cNvSpPr>
          <p:nvPr>
            <p:ph type="sldNum" sz="quarter" idx="12"/>
          </p:nvPr>
        </p:nvSpPr>
        <p:spPr/>
        <p:txBody>
          <a:bodyPr/>
          <a:lstStyle>
            <a:lvl1pPr>
              <a:defRPr/>
            </a:lvl1pPr>
          </a:lstStyle>
          <a:p>
            <a:fld id="{D17AF151-F5CE-430D-B088-A4E08C213189}"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محتوى 2"/>
          <p:cNvSpPr>
            <a:spLocks noGrp="1"/>
          </p:cNvSpPr>
          <p:nvPr>
            <p:ph sz="half" idx="1"/>
          </p:nvPr>
        </p:nvSpPr>
        <p:spPr>
          <a:xfrm>
            <a:off x="685800" y="20574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محتوى 3"/>
          <p:cNvSpPr>
            <a:spLocks noGrp="1"/>
          </p:cNvSpPr>
          <p:nvPr>
            <p:ph sz="half" idx="2"/>
          </p:nvPr>
        </p:nvSpPr>
        <p:spPr>
          <a:xfrm>
            <a:off x="4648200" y="20574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5" name="عنصر نائب للتاريخ 4"/>
          <p:cNvSpPr>
            <a:spLocks noGrp="1"/>
          </p:cNvSpPr>
          <p:nvPr>
            <p:ph type="dt" sz="half" idx="10"/>
          </p:nvPr>
        </p:nvSpPr>
        <p:spPr/>
        <p:txBody>
          <a:bodyPr/>
          <a:lstStyle>
            <a:lvl1pPr>
              <a:defRPr/>
            </a:lvl1pPr>
          </a:lstStyle>
          <a:p>
            <a:endParaRPr lang="en-US"/>
          </a:p>
        </p:txBody>
      </p:sp>
      <p:sp>
        <p:nvSpPr>
          <p:cNvPr id="6" name="عنصر نائب للتذييل 5"/>
          <p:cNvSpPr>
            <a:spLocks noGrp="1"/>
          </p:cNvSpPr>
          <p:nvPr>
            <p:ph type="ftr" sz="quarter" idx="11"/>
          </p:nvPr>
        </p:nvSpPr>
        <p:spPr/>
        <p:txBody>
          <a:bodyPr/>
          <a:lstStyle>
            <a:lvl1pPr>
              <a:defRPr/>
            </a:lvl1pPr>
          </a:lstStyle>
          <a:p>
            <a:endParaRPr lang="en-US"/>
          </a:p>
        </p:txBody>
      </p:sp>
      <p:sp>
        <p:nvSpPr>
          <p:cNvPr id="7" name="عنصر نائب لرقم الشريحة 6"/>
          <p:cNvSpPr>
            <a:spLocks noGrp="1"/>
          </p:cNvSpPr>
          <p:nvPr>
            <p:ph type="sldNum" sz="quarter" idx="12"/>
          </p:nvPr>
        </p:nvSpPr>
        <p:spPr/>
        <p:txBody>
          <a:bodyPr/>
          <a:lstStyle>
            <a:lvl1pPr>
              <a:defRPr/>
            </a:lvl1pPr>
          </a:lstStyle>
          <a:p>
            <a:fld id="{9BA0CFE6-0FEB-4FB3-A11D-763A2BA69631}"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1143000"/>
          </a:xfrm>
        </p:spPr>
        <p:txBody>
          <a:bodyPr/>
          <a:lstStyle>
            <a:lvl1pPr>
              <a:defRPr/>
            </a:lvl1pPr>
          </a:lstStyle>
          <a:p>
            <a:r>
              <a:rPr lang="ar-SA" smtClean="0"/>
              <a:t>انقر لتحرير نمط العنوان الرئيسي</a:t>
            </a:r>
            <a:endParaRPr lang="en-US"/>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7" name="عنصر نائب للتاريخ 6"/>
          <p:cNvSpPr>
            <a:spLocks noGrp="1"/>
          </p:cNvSpPr>
          <p:nvPr>
            <p:ph type="dt" sz="half" idx="10"/>
          </p:nvPr>
        </p:nvSpPr>
        <p:spPr/>
        <p:txBody>
          <a:bodyPr/>
          <a:lstStyle>
            <a:lvl1pPr>
              <a:defRPr/>
            </a:lvl1pPr>
          </a:lstStyle>
          <a:p>
            <a:endParaRPr lang="en-US"/>
          </a:p>
        </p:txBody>
      </p:sp>
      <p:sp>
        <p:nvSpPr>
          <p:cNvPr id="8" name="عنصر نائب للتذييل 7"/>
          <p:cNvSpPr>
            <a:spLocks noGrp="1"/>
          </p:cNvSpPr>
          <p:nvPr>
            <p:ph type="ftr" sz="quarter" idx="11"/>
          </p:nvPr>
        </p:nvSpPr>
        <p:spPr/>
        <p:txBody>
          <a:bodyPr/>
          <a:lstStyle>
            <a:lvl1pPr>
              <a:defRPr/>
            </a:lvl1pPr>
          </a:lstStyle>
          <a:p>
            <a:endParaRPr lang="en-US"/>
          </a:p>
        </p:txBody>
      </p:sp>
      <p:sp>
        <p:nvSpPr>
          <p:cNvPr id="9" name="عنصر نائب لرقم الشريحة 8"/>
          <p:cNvSpPr>
            <a:spLocks noGrp="1"/>
          </p:cNvSpPr>
          <p:nvPr>
            <p:ph type="sldNum" sz="quarter" idx="12"/>
          </p:nvPr>
        </p:nvSpPr>
        <p:spPr/>
        <p:txBody>
          <a:bodyPr/>
          <a:lstStyle>
            <a:lvl1pPr>
              <a:defRPr/>
            </a:lvl1pPr>
          </a:lstStyle>
          <a:p>
            <a:fld id="{E4C3C69C-E08A-4F9B-B4D2-24BE0983DDAE}"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تاريخ 2"/>
          <p:cNvSpPr>
            <a:spLocks noGrp="1"/>
          </p:cNvSpPr>
          <p:nvPr>
            <p:ph type="dt" sz="half" idx="10"/>
          </p:nvPr>
        </p:nvSpPr>
        <p:spPr/>
        <p:txBody>
          <a:bodyPr/>
          <a:lstStyle>
            <a:lvl1pPr>
              <a:defRPr/>
            </a:lvl1pPr>
          </a:lstStyle>
          <a:p>
            <a:endParaRPr lang="en-US"/>
          </a:p>
        </p:txBody>
      </p:sp>
      <p:sp>
        <p:nvSpPr>
          <p:cNvPr id="4" name="عنصر نائب للتذييل 3"/>
          <p:cNvSpPr>
            <a:spLocks noGrp="1"/>
          </p:cNvSpPr>
          <p:nvPr>
            <p:ph type="ftr" sz="quarter" idx="11"/>
          </p:nvPr>
        </p:nvSpPr>
        <p:spPr/>
        <p:txBody>
          <a:bodyPr/>
          <a:lstStyle>
            <a:lvl1pPr>
              <a:defRPr/>
            </a:lvl1pPr>
          </a:lstStyle>
          <a:p>
            <a:endParaRPr lang="en-US"/>
          </a:p>
        </p:txBody>
      </p:sp>
      <p:sp>
        <p:nvSpPr>
          <p:cNvPr id="5" name="عنصر نائب لرقم الشريحة 4"/>
          <p:cNvSpPr>
            <a:spLocks noGrp="1"/>
          </p:cNvSpPr>
          <p:nvPr>
            <p:ph type="sldNum" sz="quarter" idx="12"/>
          </p:nvPr>
        </p:nvSpPr>
        <p:spPr/>
        <p:txBody>
          <a:bodyPr/>
          <a:lstStyle>
            <a:lvl1pPr>
              <a:defRPr/>
            </a:lvl1pPr>
          </a:lstStyle>
          <a:p>
            <a:fld id="{2720ED00-E93E-453E-A164-D75533EF8E26}"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lvl1pPr>
              <a:defRPr/>
            </a:lvl1pPr>
          </a:lstStyle>
          <a:p>
            <a:endParaRPr lang="en-US"/>
          </a:p>
        </p:txBody>
      </p:sp>
      <p:sp>
        <p:nvSpPr>
          <p:cNvPr id="3" name="عنصر نائب للتذييل 2"/>
          <p:cNvSpPr>
            <a:spLocks noGrp="1"/>
          </p:cNvSpPr>
          <p:nvPr>
            <p:ph type="ftr" sz="quarter" idx="11"/>
          </p:nvPr>
        </p:nvSpPr>
        <p:spPr/>
        <p:txBody>
          <a:bodyPr/>
          <a:lstStyle>
            <a:lvl1pPr>
              <a:defRPr/>
            </a:lvl1pPr>
          </a:lstStyle>
          <a:p>
            <a:endParaRPr lang="en-US"/>
          </a:p>
        </p:txBody>
      </p:sp>
      <p:sp>
        <p:nvSpPr>
          <p:cNvPr id="4" name="عنصر نائب لرقم الشريحة 3"/>
          <p:cNvSpPr>
            <a:spLocks noGrp="1"/>
          </p:cNvSpPr>
          <p:nvPr>
            <p:ph type="sldNum" sz="quarter" idx="12"/>
          </p:nvPr>
        </p:nvSpPr>
        <p:spPr/>
        <p:txBody>
          <a:bodyPr/>
          <a:lstStyle>
            <a:lvl1pPr>
              <a:defRPr/>
            </a:lvl1pPr>
          </a:lstStyle>
          <a:p>
            <a:fld id="{683A848C-C906-446C-B8C6-B98143A3F0A4}"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lstStyle>
            <a:lvl1pPr algn="l">
              <a:defRPr sz="2000" b="1"/>
            </a:lvl1pPr>
          </a:lstStyle>
          <a:p>
            <a:r>
              <a:rPr lang="ar-SA" smtClean="0"/>
              <a:t>انقر لتحرير نمط العنوان الرئيسي</a:t>
            </a:r>
            <a:endParaRPr lang="en-US"/>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lvl1pPr>
              <a:defRPr/>
            </a:lvl1pPr>
          </a:lstStyle>
          <a:p>
            <a:endParaRPr lang="en-US"/>
          </a:p>
        </p:txBody>
      </p:sp>
      <p:sp>
        <p:nvSpPr>
          <p:cNvPr id="6" name="عنصر نائب للتذييل 5"/>
          <p:cNvSpPr>
            <a:spLocks noGrp="1"/>
          </p:cNvSpPr>
          <p:nvPr>
            <p:ph type="ftr" sz="quarter" idx="11"/>
          </p:nvPr>
        </p:nvSpPr>
        <p:spPr/>
        <p:txBody>
          <a:bodyPr/>
          <a:lstStyle>
            <a:lvl1pPr>
              <a:defRPr/>
            </a:lvl1pPr>
          </a:lstStyle>
          <a:p>
            <a:endParaRPr lang="en-US"/>
          </a:p>
        </p:txBody>
      </p:sp>
      <p:sp>
        <p:nvSpPr>
          <p:cNvPr id="7" name="عنصر نائب لرقم الشريحة 6"/>
          <p:cNvSpPr>
            <a:spLocks noGrp="1"/>
          </p:cNvSpPr>
          <p:nvPr>
            <p:ph type="sldNum" sz="quarter" idx="12"/>
          </p:nvPr>
        </p:nvSpPr>
        <p:spPr/>
        <p:txBody>
          <a:bodyPr/>
          <a:lstStyle>
            <a:lvl1pPr>
              <a:defRPr/>
            </a:lvl1pPr>
          </a:lstStyle>
          <a:p>
            <a:fld id="{439EF01C-B568-49AB-8886-56201679A2CD}"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lstStyle>
            <a:lvl1pPr algn="l">
              <a:defRPr sz="2000" b="1"/>
            </a:lvl1pPr>
          </a:lstStyle>
          <a:p>
            <a:r>
              <a:rPr lang="ar-SA" smtClean="0"/>
              <a:t>انقر لتحرير نمط العنوان الرئيسي</a:t>
            </a:r>
            <a:endParaRPr lang="en-US"/>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lvl1pPr>
              <a:defRPr/>
            </a:lvl1pPr>
          </a:lstStyle>
          <a:p>
            <a:endParaRPr lang="en-US"/>
          </a:p>
        </p:txBody>
      </p:sp>
      <p:sp>
        <p:nvSpPr>
          <p:cNvPr id="6" name="عنصر نائب للتذييل 5"/>
          <p:cNvSpPr>
            <a:spLocks noGrp="1"/>
          </p:cNvSpPr>
          <p:nvPr>
            <p:ph type="ftr" sz="quarter" idx="11"/>
          </p:nvPr>
        </p:nvSpPr>
        <p:spPr/>
        <p:txBody>
          <a:bodyPr/>
          <a:lstStyle>
            <a:lvl1pPr>
              <a:defRPr/>
            </a:lvl1pPr>
          </a:lstStyle>
          <a:p>
            <a:endParaRPr lang="en-US"/>
          </a:p>
        </p:txBody>
      </p:sp>
      <p:sp>
        <p:nvSpPr>
          <p:cNvPr id="7" name="عنصر نائب لرقم الشريحة 6"/>
          <p:cNvSpPr>
            <a:spLocks noGrp="1"/>
          </p:cNvSpPr>
          <p:nvPr>
            <p:ph type="sldNum" sz="quarter" idx="12"/>
          </p:nvPr>
        </p:nvSpPr>
        <p:spPr/>
        <p:txBody>
          <a:bodyPr/>
          <a:lstStyle>
            <a:lvl1pPr>
              <a:defRPr/>
            </a:lvl1pPr>
          </a:lstStyle>
          <a:p>
            <a:fld id="{A3D3B663-42E0-419A-A3C0-69BB61138773}"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47106" name="Group 2"/>
          <p:cNvGrpSpPr>
            <a:grpSpLocks/>
          </p:cNvGrpSpPr>
          <p:nvPr/>
        </p:nvGrpSpPr>
        <p:grpSpPr bwMode="auto">
          <a:xfrm>
            <a:off x="457200" y="992188"/>
            <a:ext cx="8153400" cy="1600200"/>
            <a:chOff x="288" y="625"/>
            <a:chExt cx="5136" cy="1008"/>
          </a:xfrm>
        </p:grpSpPr>
        <p:sp>
          <p:nvSpPr>
            <p:cNvPr id="47107" name="Arc 3"/>
            <p:cNvSpPr>
              <a:spLocks/>
            </p:cNvSpPr>
            <p:nvPr/>
          </p:nvSpPr>
          <p:spPr bwMode="invGray">
            <a:xfrm>
              <a:off x="3595" y="625"/>
              <a:ext cx="1829" cy="1008"/>
            </a:xfrm>
            <a:custGeom>
              <a:avLst/>
              <a:gdLst>
                <a:gd name="G0" fmla="+- 312 0 0"/>
                <a:gd name="G1" fmla="+- 21600 0 0"/>
                <a:gd name="G2" fmla="+- 21600 0 0"/>
                <a:gd name="T0" fmla="*/ 300 w 21912"/>
                <a:gd name="T1" fmla="*/ 0 h 43200"/>
                <a:gd name="T2" fmla="*/ 0 w 21912"/>
                <a:gd name="T3" fmla="*/ 43198 h 43200"/>
                <a:gd name="T4" fmla="*/ 312 w 21912"/>
                <a:gd name="T5" fmla="*/ 21600 h 43200"/>
              </a:gdLst>
              <a:ahLst/>
              <a:cxnLst>
                <a:cxn ang="0">
                  <a:pos x="T0" y="T1"/>
                </a:cxn>
                <a:cxn ang="0">
                  <a:pos x="T2" y="T3"/>
                </a:cxn>
                <a:cxn ang="0">
                  <a:pos x="T4" y="T5"/>
                </a:cxn>
              </a:cxnLst>
              <a:rect l="0" t="0" r="r" b="b"/>
              <a:pathLst>
                <a:path w="21912" h="43200" fill="none" extrusionOk="0">
                  <a:moveTo>
                    <a:pt x="300" y="0"/>
                  </a:moveTo>
                  <a:cubicBezTo>
                    <a:pt x="304" y="0"/>
                    <a:pt x="308" y="-1"/>
                    <a:pt x="312" y="0"/>
                  </a:cubicBezTo>
                  <a:cubicBezTo>
                    <a:pt x="12241" y="0"/>
                    <a:pt x="21912" y="9670"/>
                    <a:pt x="21912" y="21600"/>
                  </a:cubicBezTo>
                  <a:cubicBezTo>
                    <a:pt x="21912" y="33529"/>
                    <a:pt x="12241" y="43200"/>
                    <a:pt x="312" y="43200"/>
                  </a:cubicBezTo>
                  <a:cubicBezTo>
                    <a:pt x="207" y="43200"/>
                    <a:pt x="103" y="43199"/>
                    <a:pt x="0" y="43197"/>
                  </a:cubicBezTo>
                </a:path>
                <a:path w="21912" h="43200" stroke="0" extrusionOk="0">
                  <a:moveTo>
                    <a:pt x="300" y="0"/>
                  </a:moveTo>
                  <a:cubicBezTo>
                    <a:pt x="304" y="0"/>
                    <a:pt x="308" y="-1"/>
                    <a:pt x="312" y="0"/>
                  </a:cubicBezTo>
                  <a:cubicBezTo>
                    <a:pt x="12241" y="0"/>
                    <a:pt x="21912" y="9670"/>
                    <a:pt x="21912" y="21600"/>
                  </a:cubicBezTo>
                  <a:cubicBezTo>
                    <a:pt x="21912" y="33529"/>
                    <a:pt x="12241" y="43200"/>
                    <a:pt x="312" y="43200"/>
                  </a:cubicBezTo>
                  <a:cubicBezTo>
                    <a:pt x="207" y="43200"/>
                    <a:pt x="103" y="43199"/>
                    <a:pt x="0" y="43197"/>
                  </a:cubicBezTo>
                  <a:lnTo>
                    <a:pt x="312" y="21600"/>
                  </a:lnTo>
                  <a:close/>
                </a:path>
              </a:pathLst>
            </a:custGeom>
            <a:gradFill rotWithShape="0">
              <a:gsLst>
                <a:gs pos="0">
                  <a:schemeClr val="bg1"/>
                </a:gs>
                <a:gs pos="100000">
                  <a:srgbClr val="663300"/>
                </a:gs>
              </a:gsLst>
              <a:lin ang="0" scaled="1"/>
            </a:gradFill>
            <a:ln w="9525" cap="rnd">
              <a:noFill/>
              <a:round/>
              <a:headEnd/>
              <a:tailEnd/>
            </a:ln>
            <a:effectLst/>
          </p:spPr>
          <p:txBody>
            <a:bodyPr wrap="none" anchor="ctr"/>
            <a:lstStyle/>
            <a:p>
              <a:endParaRPr lang="en-US"/>
            </a:p>
          </p:txBody>
        </p:sp>
        <p:sp>
          <p:nvSpPr>
            <p:cNvPr id="47108" name="Arc 4"/>
            <p:cNvSpPr>
              <a:spLocks/>
            </p:cNvSpPr>
            <p:nvPr/>
          </p:nvSpPr>
          <p:spPr bwMode="invGray">
            <a:xfrm>
              <a:off x="3548" y="729"/>
              <a:ext cx="1831" cy="800"/>
            </a:xfrm>
            <a:custGeom>
              <a:avLst/>
              <a:gdLst>
                <a:gd name="G0" fmla="+- 324 0 0"/>
                <a:gd name="G1" fmla="+- 21600 0 0"/>
                <a:gd name="G2" fmla="+- 21600 0 0"/>
                <a:gd name="T0" fmla="*/ 312 w 21924"/>
                <a:gd name="T1" fmla="*/ 0 h 43200"/>
                <a:gd name="T2" fmla="*/ 0 w 21924"/>
                <a:gd name="T3" fmla="*/ 43198 h 43200"/>
                <a:gd name="T4" fmla="*/ 324 w 21924"/>
                <a:gd name="T5" fmla="*/ 21600 h 43200"/>
              </a:gdLst>
              <a:ahLst/>
              <a:cxnLst>
                <a:cxn ang="0">
                  <a:pos x="T0" y="T1"/>
                </a:cxn>
                <a:cxn ang="0">
                  <a:pos x="T2" y="T3"/>
                </a:cxn>
                <a:cxn ang="0">
                  <a:pos x="T4" y="T5"/>
                </a:cxn>
              </a:cxnLst>
              <a:rect l="0" t="0" r="r" b="b"/>
              <a:pathLst>
                <a:path w="21924" h="43200" fill="none" extrusionOk="0">
                  <a:moveTo>
                    <a:pt x="312" y="0"/>
                  </a:moveTo>
                  <a:cubicBezTo>
                    <a:pt x="316" y="0"/>
                    <a:pt x="320" y="-1"/>
                    <a:pt x="324" y="0"/>
                  </a:cubicBezTo>
                  <a:cubicBezTo>
                    <a:pt x="12253" y="0"/>
                    <a:pt x="21924" y="9670"/>
                    <a:pt x="21924" y="21600"/>
                  </a:cubicBezTo>
                  <a:cubicBezTo>
                    <a:pt x="21924" y="33529"/>
                    <a:pt x="12253" y="43200"/>
                    <a:pt x="324" y="43200"/>
                  </a:cubicBezTo>
                  <a:cubicBezTo>
                    <a:pt x="215" y="43200"/>
                    <a:pt x="107" y="43199"/>
                    <a:pt x="0" y="43197"/>
                  </a:cubicBezTo>
                </a:path>
                <a:path w="21924" h="43200" stroke="0" extrusionOk="0">
                  <a:moveTo>
                    <a:pt x="312" y="0"/>
                  </a:moveTo>
                  <a:cubicBezTo>
                    <a:pt x="316" y="0"/>
                    <a:pt x="320" y="-1"/>
                    <a:pt x="324" y="0"/>
                  </a:cubicBezTo>
                  <a:cubicBezTo>
                    <a:pt x="12253" y="0"/>
                    <a:pt x="21924" y="9670"/>
                    <a:pt x="21924" y="21600"/>
                  </a:cubicBezTo>
                  <a:cubicBezTo>
                    <a:pt x="21924" y="33529"/>
                    <a:pt x="12253" y="43200"/>
                    <a:pt x="324" y="43200"/>
                  </a:cubicBezTo>
                  <a:cubicBezTo>
                    <a:pt x="215" y="43200"/>
                    <a:pt x="107" y="43199"/>
                    <a:pt x="0" y="43197"/>
                  </a:cubicBezTo>
                  <a:lnTo>
                    <a:pt x="324" y="21600"/>
                  </a:lnTo>
                  <a:close/>
                </a:path>
              </a:pathLst>
            </a:custGeom>
            <a:gradFill rotWithShape="0">
              <a:gsLst>
                <a:gs pos="0">
                  <a:schemeClr val="bg1"/>
                </a:gs>
                <a:gs pos="100000">
                  <a:srgbClr val="894400"/>
                </a:gs>
              </a:gsLst>
              <a:lin ang="0" scaled="1"/>
            </a:gradFill>
            <a:ln w="9525" cap="rnd">
              <a:noFill/>
              <a:round/>
              <a:headEnd/>
              <a:tailEnd/>
            </a:ln>
            <a:effectLst/>
          </p:spPr>
          <p:txBody>
            <a:bodyPr wrap="none" anchor="ctr"/>
            <a:lstStyle/>
            <a:p>
              <a:endParaRPr lang="en-US"/>
            </a:p>
          </p:txBody>
        </p:sp>
        <p:sp>
          <p:nvSpPr>
            <p:cNvPr id="47109" name="Arc 5"/>
            <p:cNvSpPr>
              <a:spLocks/>
            </p:cNvSpPr>
            <p:nvPr/>
          </p:nvSpPr>
          <p:spPr bwMode="invGray">
            <a:xfrm>
              <a:off x="3521" y="868"/>
              <a:ext cx="1830" cy="522"/>
            </a:xfrm>
            <a:custGeom>
              <a:avLst/>
              <a:gdLst>
                <a:gd name="G0" fmla="+- 325 0 0"/>
                <a:gd name="G1" fmla="+- 21600 0 0"/>
                <a:gd name="G2" fmla="+- 21600 0 0"/>
                <a:gd name="T0" fmla="*/ 313 w 21925"/>
                <a:gd name="T1" fmla="*/ 0 h 43200"/>
                <a:gd name="T2" fmla="*/ 0 w 21925"/>
                <a:gd name="T3" fmla="*/ 43198 h 43200"/>
                <a:gd name="T4" fmla="*/ 325 w 21925"/>
                <a:gd name="T5" fmla="*/ 21600 h 43200"/>
              </a:gdLst>
              <a:ahLst/>
              <a:cxnLst>
                <a:cxn ang="0">
                  <a:pos x="T0" y="T1"/>
                </a:cxn>
                <a:cxn ang="0">
                  <a:pos x="T2" y="T3"/>
                </a:cxn>
                <a:cxn ang="0">
                  <a:pos x="T4" y="T5"/>
                </a:cxn>
              </a:cxnLst>
              <a:rect l="0" t="0" r="r" b="b"/>
              <a:pathLst>
                <a:path w="21925" h="43200" fill="none" extrusionOk="0">
                  <a:moveTo>
                    <a:pt x="313" y="0"/>
                  </a:moveTo>
                  <a:cubicBezTo>
                    <a:pt x="317" y="0"/>
                    <a:pt x="321" y="-1"/>
                    <a:pt x="325" y="0"/>
                  </a:cubicBezTo>
                  <a:cubicBezTo>
                    <a:pt x="12254" y="0"/>
                    <a:pt x="21925" y="9670"/>
                    <a:pt x="21925" y="21600"/>
                  </a:cubicBezTo>
                  <a:cubicBezTo>
                    <a:pt x="21925" y="33529"/>
                    <a:pt x="12254" y="43200"/>
                    <a:pt x="325" y="43200"/>
                  </a:cubicBezTo>
                  <a:cubicBezTo>
                    <a:pt x="216" y="43200"/>
                    <a:pt x="108" y="43199"/>
                    <a:pt x="0" y="43197"/>
                  </a:cubicBezTo>
                </a:path>
                <a:path w="21925" h="43200" stroke="0" extrusionOk="0">
                  <a:moveTo>
                    <a:pt x="313" y="0"/>
                  </a:moveTo>
                  <a:cubicBezTo>
                    <a:pt x="317" y="0"/>
                    <a:pt x="321" y="-1"/>
                    <a:pt x="325" y="0"/>
                  </a:cubicBezTo>
                  <a:cubicBezTo>
                    <a:pt x="12254" y="0"/>
                    <a:pt x="21925" y="9670"/>
                    <a:pt x="21925" y="21600"/>
                  </a:cubicBezTo>
                  <a:cubicBezTo>
                    <a:pt x="21925" y="33529"/>
                    <a:pt x="12254" y="43200"/>
                    <a:pt x="325" y="43200"/>
                  </a:cubicBezTo>
                  <a:cubicBezTo>
                    <a:pt x="216" y="43200"/>
                    <a:pt x="108" y="43199"/>
                    <a:pt x="0" y="43197"/>
                  </a:cubicBezTo>
                  <a:lnTo>
                    <a:pt x="325" y="21600"/>
                  </a:lnTo>
                  <a:close/>
                </a:path>
              </a:pathLst>
            </a:custGeom>
            <a:gradFill rotWithShape="0">
              <a:gsLst>
                <a:gs pos="0">
                  <a:schemeClr val="bg1"/>
                </a:gs>
                <a:gs pos="100000">
                  <a:srgbClr val="B75B00"/>
                </a:gs>
              </a:gsLst>
              <a:lin ang="0" scaled="1"/>
            </a:gradFill>
            <a:ln w="9525" cap="rnd">
              <a:noFill/>
              <a:round/>
              <a:headEnd/>
              <a:tailEnd/>
            </a:ln>
            <a:effectLst/>
          </p:spPr>
          <p:txBody>
            <a:bodyPr wrap="none" anchor="ctr"/>
            <a:lstStyle/>
            <a:p>
              <a:endParaRPr lang="en-US"/>
            </a:p>
          </p:txBody>
        </p:sp>
        <p:sp>
          <p:nvSpPr>
            <p:cNvPr id="47110" name="AutoShape 6"/>
            <p:cNvSpPr>
              <a:spLocks noChangeArrowheads="1"/>
            </p:cNvSpPr>
            <p:nvPr/>
          </p:nvSpPr>
          <p:spPr bwMode="invGray">
            <a:xfrm>
              <a:off x="288" y="1076"/>
              <a:ext cx="4988" cy="104"/>
            </a:xfrm>
            <a:prstGeom prst="roundRect">
              <a:avLst>
                <a:gd name="adj" fmla="val 49995"/>
              </a:avLst>
            </a:prstGeom>
            <a:gradFill rotWithShape="0">
              <a:gsLst>
                <a:gs pos="0">
                  <a:srgbClr val="000000"/>
                </a:gs>
                <a:gs pos="20000">
                  <a:srgbClr val="000040"/>
                </a:gs>
                <a:gs pos="50000">
                  <a:srgbClr val="400040"/>
                </a:gs>
                <a:gs pos="75000">
                  <a:srgbClr val="8F0040"/>
                </a:gs>
                <a:gs pos="89999">
                  <a:srgbClr val="F27300"/>
                </a:gs>
                <a:gs pos="100000">
                  <a:srgbClr val="FFBF00"/>
                </a:gs>
              </a:gsLst>
              <a:lin ang="0" scaled="1"/>
            </a:gradFill>
            <a:ln w="9525">
              <a:noFill/>
              <a:round/>
              <a:headEnd/>
              <a:tailEnd/>
            </a:ln>
            <a:effectLst/>
          </p:spPr>
          <p:txBody>
            <a:bodyPr wrap="none" anchor="ctr"/>
            <a:lstStyle/>
            <a:p>
              <a:endParaRPr lang="en-US"/>
            </a:p>
          </p:txBody>
        </p:sp>
      </p:grpSp>
      <p:sp>
        <p:nvSpPr>
          <p:cNvPr id="47111" name="Rectangle 7"/>
          <p:cNvSpPr>
            <a:spLocks noGrp="1" noChangeArrowheads="1"/>
          </p:cNvSpPr>
          <p:nvPr>
            <p:ph type="title"/>
          </p:nvPr>
        </p:nvSpPr>
        <p:spPr bwMode="auto">
          <a:xfrm>
            <a:off x="685800" y="381000"/>
            <a:ext cx="7772400" cy="1143000"/>
          </a:xfrm>
          <a:prstGeom prst="rect">
            <a:avLst/>
          </a:prstGeom>
          <a:noFill/>
          <a:ln w="9525">
            <a:noFill/>
            <a:miter lim="800000"/>
            <a:headEnd/>
            <a:tailEnd/>
          </a:ln>
          <a:effectLst/>
        </p:spPr>
        <p:txBody>
          <a:bodyPr vert="horz" wrap="square" lIns="92075" tIns="46038" rIns="92075" bIns="46038" numCol="1" anchor="b" anchorCtr="0" compatLnSpc="1">
            <a:prstTxWarp prst="textNoShape">
              <a:avLst/>
            </a:prstTxWarp>
          </a:bodyPr>
          <a:lstStyle/>
          <a:p>
            <a:pPr lvl="0"/>
            <a:r>
              <a:rPr lang="ar-SA" smtClean="0"/>
              <a:t>انقر لتحرير نمط العنوان الرئيسي</a:t>
            </a:r>
          </a:p>
        </p:txBody>
      </p:sp>
      <p:sp>
        <p:nvSpPr>
          <p:cNvPr id="47112" name="Rectangle 8"/>
          <p:cNvSpPr>
            <a:spLocks noGrp="1" noChangeArrowheads="1"/>
          </p:cNvSpPr>
          <p:nvPr>
            <p:ph type="body" idx="1"/>
          </p:nvPr>
        </p:nvSpPr>
        <p:spPr bwMode="auto">
          <a:xfrm>
            <a:off x="685800" y="2057400"/>
            <a:ext cx="7772400" cy="41148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p>
        </p:txBody>
      </p:sp>
      <p:sp>
        <p:nvSpPr>
          <p:cNvPr id="47113" name="Rectangle 9"/>
          <p:cNvSpPr>
            <a:spLocks noGrp="1" noChangeArrowheads="1"/>
          </p:cNvSpPr>
          <p:nvPr>
            <p:ph type="dt" sz="half" idx="2"/>
          </p:nvPr>
        </p:nvSpPr>
        <p:spPr bwMode="auto">
          <a:xfrm>
            <a:off x="685800" y="63246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l" rtl="0">
              <a:defRPr sz="1400">
                <a:effectLst/>
                <a:latin typeface="Arial" charset="0"/>
              </a:defRPr>
            </a:lvl1pPr>
          </a:lstStyle>
          <a:p>
            <a:endParaRPr lang="en-US"/>
          </a:p>
        </p:txBody>
      </p:sp>
      <p:sp>
        <p:nvSpPr>
          <p:cNvPr id="47114" name="Rectangle 10"/>
          <p:cNvSpPr>
            <a:spLocks noGrp="1" noChangeArrowheads="1"/>
          </p:cNvSpPr>
          <p:nvPr>
            <p:ph type="ftr" sz="quarter" idx="3"/>
          </p:nvPr>
        </p:nvSpPr>
        <p:spPr bwMode="auto">
          <a:xfrm>
            <a:off x="3124200" y="6324600"/>
            <a:ext cx="28956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rtl="0">
              <a:defRPr sz="1400">
                <a:effectLst/>
                <a:latin typeface="Arial" charset="0"/>
              </a:defRPr>
            </a:lvl1pPr>
          </a:lstStyle>
          <a:p>
            <a:endParaRPr lang="en-US"/>
          </a:p>
        </p:txBody>
      </p:sp>
      <p:sp>
        <p:nvSpPr>
          <p:cNvPr id="47115" name="Rectangle 11"/>
          <p:cNvSpPr>
            <a:spLocks noGrp="1" noChangeArrowheads="1"/>
          </p:cNvSpPr>
          <p:nvPr>
            <p:ph type="sldNum" sz="quarter" idx="4"/>
          </p:nvPr>
        </p:nvSpPr>
        <p:spPr bwMode="auto">
          <a:xfrm>
            <a:off x="6553200" y="63246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r" rtl="0">
              <a:defRPr sz="1400">
                <a:effectLst/>
                <a:latin typeface="Arial" charset="0"/>
              </a:defRPr>
            </a:lvl1pPr>
          </a:lstStyle>
          <a:p>
            <a:fld id="{94ED2898-911E-4628-BDFE-0EF25E80EB1F}" type="slidenum">
              <a:rPr lang="en-US"/>
              <a:pPr/>
              <a:t>‹#›</a:t>
            </a:fld>
            <a:endParaRPr lang="en-US"/>
          </a:p>
        </p:txBody>
      </p:sp>
    </p:spTree>
  </p:cSld>
  <p:clrMap bg1="dk2" tx1="lt1" bg2="dk1" tx2="lt2" accent1="accent1" accent2="accent2" accent3="accent3" accent4="accent4" accent5="accent5" accent6="accent6" hlink="hlink" folHlink="folHlink"/>
  <p:sldLayoutIdLst>
    <p:sldLayoutId id="2147483658" r:id="rId1"/>
    <p:sldLayoutId id="2147483659" r:id="rId2"/>
    <p:sldLayoutId id="2147483660" r:id="rId3"/>
    <p:sldLayoutId id="2147483661" r:id="rId4"/>
    <p:sldLayoutId id="2147483662" r:id="rId5"/>
    <p:sldLayoutId id="2147483663" r:id="rId6"/>
    <p:sldLayoutId id="2147483664" r:id="rId7"/>
    <p:sldLayoutId id="2147483665" r:id="rId8"/>
    <p:sldLayoutId id="2147483666" r:id="rId9"/>
    <p:sldLayoutId id="2147483667" r:id="rId10"/>
    <p:sldLayoutId id="2147483668" r:id="rId11"/>
  </p:sldLayoutIdLst>
  <p:txStyles>
    <p:titleStyle>
      <a:lvl1pPr algn="r" rtl="1" fontAlgn="base">
        <a:spcBef>
          <a:spcPct val="0"/>
        </a:spcBef>
        <a:spcAft>
          <a:spcPct val="0"/>
        </a:spcAft>
        <a:defRPr sz="4400" i="1">
          <a:solidFill>
            <a:schemeClr val="tx2"/>
          </a:solidFill>
          <a:latin typeface="+mj-lt"/>
          <a:ea typeface="+mj-ea"/>
          <a:cs typeface="+mj-cs"/>
        </a:defRPr>
      </a:lvl1pPr>
      <a:lvl2pPr algn="r" rtl="1" fontAlgn="base">
        <a:spcBef>
          <a:spcPct val="0"/>
        </a:spcBef>
        <a:spcAft>
          <a:spcPct val="0"/>
        </a:spcAft>
        <a:defRPr sz="4400" i="1">
          <a:solidFill>
            <a:schemeClr val="tx2"/>
          </a:solidFill>
          <a:latin typeface="Times New Roman" pitchFamily="18" charset="0"/>
          <a:cs typeface="Times New Roman" pitchFamily="18" charset="0"/>
        </a:defRPr>
      </a:lvl2pPr>
      <a:lvl3pPr algn="r" rtl="1" fontAlgn="base">
        <a:spcBef>
          <a:spcPct val="0"/>
        </a:spcBef>
        <a:spcAft>
          <a:spcPct val="0"/>
        </a:spcAft>
        <a:defRPr sz="4400" i="1">
          <a:solidFill>
            <a:schemeClr val="tx2"/>
          </a:solidFill>
          <a:latin typeface="Times New Roman" pitchFamily="18" charset="0"/>
          <a:cs typeface="Times New Roman" pitchFamily="18" charset="0"/>
        </a:defRPr>
      </a:lvl3pPr>
      <a:lvl4pPr algn="r" rtl="1" fontAlgn="base">
        <a:spcBef>
          <a:spcPct val="0"/>
        </a:spcBef>
        <a:spcAft>
          <a:spcPct val="0"/>
        </a:spcAft>
        <a:defRPr sz="4400" i="1">
          <a:solidFill>
            <a:schemeClr val="tx2"/>
          </a:solidFill>
          <a:latin typeface="Times New Roman" pitchFamily="18" charset="0"/>
          <a:cs typeface="Times New Roman" pitchFamily="18" charset="0"/>
        </a:defRPr>
      </a:lvl4pPr>
      <a:lvl5pPr algn="r" rtl="1" fontAlgn="base">
        <a:spcBef>
          <a:spcPct val="0"/>
        </a:spcBef>
        <a:spcAft>
          <a:spcPct val="0"/>
        </a:spcAft>
        <a:defRPr sz="4400" i="1">
          <a:solidFill>
            <a:schemeClr val="tx2"/>
          </a:solidFill>
          <a:latin typeface="Times New Roman" pitchFamily="18" charset="0"/>
          <a:cs typeface="Times New Roman" pitchFamily="18" charset="0"/>
        </a:defRPr>
      </a:lvl5pPr>
      <a:lvl6pPr marL="457200" algn="r" rtl="1" fontAlgn="base">
        <a:spcBef>
          <a:spcPct val="0"/>
        </a:spcBef>
        <a:spcAft>
          <a:spcPct val="0"/>
        </a:spcAft>
        <a:defRPr sz="4400" i="1">
          <a:solidFill>
            <a:schemeClr val="tx2"/>
          </a:solidFill>
          <a:latin typeface="Times New Roman" pitchFamily="18" charset="0"/>
          <a:cs typeface="Times New Roman" pitchFamily="18" charset="0"/>
        </a:defRPr>
      </a:lvl6pPr>
      <a:lvl7pPr marL="914400" algn="r" rtl="1" fontAlgn="base">
        <a:spcBef>
          <a:spcPct val="0"/>
        </a:spcBef>
        <a:spcAft>
          <a:spcPct val="0"/>
        </a:spcAft>
        <a:defRPr sz="4400" i="1">
          <a:solidFill>
            <a:schemeClr val="tx2"/>
          </a:solidFill>
          <a:latin typeface="Times New Roman" pitchFamily="18" charset="0"/>
          <a:cs typeface="Times New Roman" pitchFamily="18" charset="0"/>
        </a:defRPr>
      </a:lvl7pPr>
      <a:lvl8pPr marL="1371600" algn="r" rtl="1" fontAlgn="base">
        <a:spcBef>
          <a:spcPct val="0"/>
        </a:spcBef>
        <a:spcAft>
          <a:spcPct val="0"/>
        </a:spcAft>
        <a:defRPr sz="4400" i="1">
          <a:solidFill>
            <a:schemeClr val="tx2"/>
          </a:solidFill>
          <a:latin typeface="Times New Roman" pitchFamily="18" charset="0"/>
          <a:cs typeface="Times New Roman" pitchFamily="18" charset="0"/>
        </a:defRPr>
      </a:lvl8pPr>
      <a:lvl9pPr marL="1828800" algn="r" rtl="1" fontAlgn="base">
        <a:spcBef>
          <a:spcPct val="0"/>
        </a:spcBef>
        <a:spcAft>
          <a:spcPct val="0"/>
        </a:spcAft>
        <a:defRPr sz="4400" i="1">
          <a:solidFill>
            <a:schemeClr val="tx2"/>
          </a:solidFill>
          <a:latin typeface="Times New Roman" pitchFamily="18" charset="0"/>
          <a:cs typeface="Times New Roman" pitchFamily="18" charset="0"/>
        </a:defRPr>
      </a:lvl9pPr>
    </p:titleStyle>
    <p:bodyStyle>
      <a:lvl1pPr marL="342900" indent="-342900" algn="r" rtl="1" fontAlgn="base">
        <a:spcBef>
          <a:spcPct val="20000"/>
        </a:spcBef>
        <a:spcAft>
          <a:spcPct val="0"/>
        </a:spcAft>
        <a:buClr>
          <a:schemeClr val="tx2"/>
        </a:buClr>
        <a:buChar char="•"/>
        <a:defRPr sz="3200">
          <a:solidFill>
            <a:schemeClr val="tx1"/>
          </a:solidFill>
          <a:latin typeface="+mn-lt"/>
          <a:ea typeface="+mn-ea"/>
          <a:cs typeface="+mn-cs"/>
        </a:defRPr>
      </a:lvl1pPr>
      <a:lvl2pPr marL="742950" indent="-285750" algn="r" rtl="1" fontAlgn="base">
        <a:spcBef>
          <a:spcPct val="20000"/>
        </a:spcBef>
        <a:spcAft>
          <a:spcPct val="0"/>
        </a:spcAft>
        <a:buClr>
          <a:schemeClr val="tx2"/>
        </a:buClr>
        <a:buChar char="–"/>
        <a:defRPr sz="2800">
          <a:solidFill>
            <a:schemeClr val="tx1"/>
          </a:solidFill>
          <a:latin typeface="+mn-lt"/>
          <a:cs typeface="+mn-cs"/>
        </a:defRPr>
      </a:lvl2pPr>
      <a:lvl3pPr marL="1143000" indent="-228600" algn="r" rtl="1" fontAlgn="base">
        <a:spcBef>
          <a:spcPct val="20000"/>
        </a:spcBef>
        <a:spcAft>
          <a:spcPct val="0"/>
        </a:spcAft>
        <a:buClr>
          <a:schemeClr val="tx2"/>
        </a:buClr>
        <a:buChar char="•"/>
        <a:defRPr sz="2400">
          <a:solidFill>
            <a:schemeClr val="tx1"/>
          </a:solidFill>
          <a:latin typeface="+mn-lt"/>
          <a:cs typeface="+mn-cs"/>
        </a:defRPr>
      </a:lvl3pPr>
      <a:lvl4pPr marL="1600200" indent="-228600" algn="r" rtl="1" fontAlgn="base">
        <a:spcBef>
          <a:spcPct val="20000"/>
        </a:spcBef>
        <a:spcAft>
          <a:spcPct val="0"/>
        </a:spcAft>
        <a:buClr>
          <a:schemeClr val="tx2"/>
        </a:buClr>
        <a:buChar char="–"/>
        <a:defRPr sz="2000">
          <a:solidFill>
            <a:schemeClr val="tx1"/>
          </a:solidFill>
          <a:latin typeface="+mn-lt"/>
          <a:cs typeface="+mn-cs"/>
        </a:defRPr>
      </a:lvl4pPr>
      <a:lvl5pPr marL="2057400" indent="-228600" algn="r" rtl="1" fontAlgn="base">
        <a:spcBef>
          <a:spcPct val="20000"/>
        </a:spcBef>
        <a:spcAft>
          <a:spcPct val="0"/>
        </a:spcAft>
        <a:buClr>
          <a:schemeClr val="tx2"/>
        </a:buClr>
        <a:buChar char="•"/>
        <a:defRPr sz="2000">
          <a:solidFill>
            <a:schemeClr val="tx1"/>
          </a:solidFill>
          <a:latin typeface="+mn-lt"/>
          <a:cs typeface="+mn-cs"/>
        </a:defRPr>
      </a:lvl5pPr>
      <a:lvl6pPr marL="2514600" indent="-228600" algn="r" rtl="1" fontAlgn="base">
        <a:spcBef>
          <a:spcPct val="20000"/>
        </a:spcBef>
        <a:spcAft>
          <a:spcPct val="0"/>
        </a:spcAft>
        <a:buClr>
          <a:schemeClr val="tx2"/>
        </a:buClr>
        <a:buChar char="•"/>
        <a:defRPr sz="2000">
          <a:solidFill>
            <a:schemeClr val="tx1"/>
          </a:solidFill>
          <a:latin typeface="+mn-lt"/>
          <a:cs typeface="+mn-cs"/>
        </a:defRPr>
      </a:lvl6pPr>
      <a:lvl7pPr marL="2971800" indent="-228600" algn="r" rtl="1" fontAlgn="base">
        <a:spcBef>
          <a:spcPct val="20000"/>
        </a:spcBef>
        <a:spcAft>
          <a:spcPct val="0"/>
        </a:spcAft>
        <a:buClr>
          <a:schemeClr val="tx2"/>
        </a:buClr>
        <a:buChar char="•"/>
        <a:defRPr sz="2000">
          <a:solidFill>
            <a:schemeClr val="tx1"/>
          </a:solidFill>
          <a:latin typeface="+mn-lt"/>
          <a:cs typeface="+mn-cs"/>
        </a:defRPr>
      </a:lvl7pPr>
      <a:lvl8pPr marL="3429000" indent="-228600" algn="r" rtl="1" fontAlgn="base">
        <a:spcBef>
          <a:spcPct val="20000"/>
        </a:spcBef>
        <a:spcAft>
          <a:spcPct val="0"/>
        </a:spcAft>
        <a:buClr>
          <a:schemeClr val="tx2"/>
        </a:buClr>
        <a:buChar char="•"/>
        <a:defRPr sz="2000">
          <a:solidFill>
            <a:schemeClr val="tx1"/>
          </a:solidFill>
          <a:latin typeface="+mn-lt"/>
          <a:cs typeface="+mn-cs"/>
        </a:defRPr>
      </a:lvl8pPr>
      <a:lvl9pPr marL="3886200" indent="-228600" algn="r" rtl="1" fontAlgn="base">
        <a:spcBef>
          <a:spcPct val="20000"/>
        </a:spcBef>
        <a:spcAft>
          <a:spcPct val="0"/>
        </a:spcAft>
        <a:buClr>
          <a:schemeClr val="tx2"/>
        </a:buClr>
        <a:buChar char="•"/>
        <a:defRPr sz="2000">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mailto:omereter@hotmail.com"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hyperlink" Target="mailto:omer@hotmail.com" TargetMode="Externa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a:xfrm>
            <a:off x="0" y="0"/>
            <a:ext cx="8675688" cy="1916113"/>
          </a:xfrm>
          <a:solidFill>
            <a:schemeClr val="bg1"/>
          </a:solidFill>
          <a:ln/>
        </p:spPr>
        <p:txBody>
          <a:bodyPr/>
          <a:lstStyle/>
          <a:p>
            <a:pPr algn="ctr"/>
            <a:r>
              <a:rPr lang="ar-SY" b="1" i="0">
                <a:solidFill>
                  <a:srgbClr val="FF0000"/>
                </a:solidFill>
                <a:cs typeface="DecoType Naskh Variants" pitchFamily="2" charset="-78"/>
              </a:rPr>
              <a:t>تكـلفة</a:t>
            </a:r>
            <a:r>
              <a:rPr lang="en-US" b="1" i="0">
                <a:solidFill>
                  <a:srgbClr val="FF0000"/>
                </a:solidFill>
                <a:cs typeface="DecoType Naskh Variants" pitchFamily="2" charset="-78"/>
              </a:rPr>
              <a:t> </a:t>
            </a:r>
            <a:r>
              <a:rPr lang="ar-SY" b="1" i="0">
                <a:solidFill>
                  <a:srgbClr val="FF0000"/>
                </a:solidFill>
                <a:cs typeface="DecoType Naskh Variants" pitchFamily="2" charset="-78"/>
              </a:rPr>
              <a:t> مخاطر </a:t>
            </a:r>
            <a:r>
              <a:rPr lang="en-US" b="1" i="0">
                <a:solidFill>
                  <a:srgbClr val="FF0000"/>
                </a:solidFill>
                <a:cs typeface="DecoType Naskh Variants" pitchFamily="2" charset="-78"/>
              </a:rPr>
              <a:t> </a:t>
            </a:r>
            <a:r>
              <a:rPr lang="ar-SY" b="1" i="0">
                <a:solidFill>
                  <a:srgbClr val="FF0000"/>
                </a:solidFill>
                <a:cs typeface="DecoType Naskh Variants" pitchFamily="2" charset="-78"/>
              </a:rPr>
              <a:t>التمويـل في</a:t>
            </a:r>
            <a:r>
              <a:rPr lang="en-US" b="1" i="0">
                <a:solidFill>
                  <a:srgbClr val="FF0000"/>
                </a:solidFill>
                <a:cs typeface="DecoType Naskh Variants" pitchFamily="2" charset="-78"/>
              </a:rPr>
              <a:t> </a:t>
            </a:r>
            <a:r>
              <a:rPr lang="ar-SY" b="1" i="0">
                <a:solidFill>
                  <a:srgbClr val="FF0000"/>
                </a:solidFill>
                <a:cs typeface="DecoType Naskh Variants" pitchFamily="2" charset="-78"/>
              </a:rPr>
              <a:t> المصـارف</a:t>
            </a:r>
            <a:r>
              <a:rPr lang="en-US" b="1" i="0">
                <a:solidFill>
                  <a:srgbClr val="FF0000"/>
                </a:solidFill>
                <a:cs typeface="DecoType Naskh Variants" pitchFamily="2" charset="-78"/>
              </a:rPr>
              <a:t> </a:t>
            </a:r>
            <a:r>
              <a:rPr lang="ar-SY" b="1" i="0">
                <a:solidFill>
                  <a:srgbClr val="FF0000"/>
                </a:solidFill>
                <a:cs typeface="DecoType Naskh Variants" pitchFamily="2" charset="-78"/>
              </a:rPr>
              <a:t> الإسـلامية </a:t>
            </a:r>
            <a:br>
              <a:rPr lang="ar-SY" b="1" i="0">
                <a:solidFill>
                  <a:srgbClr val="FF0000"/>
                </a:solidFill>
                <a:cs typeface="DecoType Naskh Variants" pitchFamily="2" charset="-78"/>
              </a:rPr>
            </a:br>
            <a:r>
              <a:rPr lang="ar-SY" b="1" i="0">
                <a:solidFill>
                  <a:srgbClr val="FF0000"/>
                </a:solidFill>
                <a:cs typeface="DecoType Naskh Variants" pitchFamily="2" charset="-78"/>
              </a:rPr>
              <a:t>(دراسة تطبيقية على عقود الاستصناع)</a:t>
            </a:r>
            <a:endParaRPr lang="en-US" b="1" i="0">
              <a:solidFill>
                <a:srgbClr val="FF0000"/>
              </a:solidFill>
              <a:cs typeface="DecoType Naskh Variants" pitchFamily="2" charset="-78"/>
            </a:endParaRPr>
          </a:p>
        </p:txBody>
      </p:sp>
      <p:sp>
        <p:nvSpPr>
          <p:cNvPr id="28675" name="Rectangle 3"/>
          <p:cNvSpPr>
            <a:spLocks noGrp="1" noChangeArrowheads="1"/>
          </p:cNvSpPr>
          <p:nvPr>
            <p:ph type="body" idx="1"/>
          </p:nvPr>
        </p:nvSpPr>
        <p:spPr>
          <a:xfrm>
            <a:off x="250825" y="1700213"/>
            <a:ext cx="8569325" cy="4824412"/>
          </a:xfrm>
        </p:spPr>
        <p:txBody>
          <a:bodyPr/>
          <a:lstStyle/>
          <a:p>
            <a:pPr>
              <a:buFontTx/>
              <a:buNone/>
            </a:pPr>
            <a:endParaRPr lang="en-US" sz="1800" b="1">
              <a:solidFill>
                <a:srgbClr val="75A3D1"/>
              </a:solidFill>
              <a:effectLst>
                <a:outerShdw blurRad="38100" dist="38100" dir="2700000" algn="tl">
                  <a:srgbClr val="FFFFFF"/>
                </a:outerShdw>
              </a:effectLst>
            </a:endParaRPr>
          </a:p>
          <a:p>
            <a:pPr algn="ctr">
              <a:lnSpc>
                <a:spcPct val="140000"/>
              </a:lnSpc>
              <a:buFontTx/>
              <a:buNone/>
            </a:pPr>
            <a:r>
              <a:rPr lang="ar-SA" sz="2800" b="1">
                <a:solidFill>
                  <a:srgbClr val="0B2BB1"/>
                </a:solidFill>
                <a:effectLst>
                  <a:outerShdw blurRad="38100" dist="38100" dir="2700000" algn="tl">
                    <a:srgbClr val="FFFFFF"/>
                  </a:outerShdw>
                </a:effectLst>
              </a:rPr>
              <a:t>مشروع بحث مقدم لنيل درجة الماجستير</a:t>
            </a:r>
            <a:r>
              <a:rPr lang="ar-SY" sz="2800" b="1">
                <a:solidFill>
                  <a:srgbClr val="0B2BB1"/>
                </a:solidFill>
                <a:effectLst>
                  <a:outerShdw blurRad="38100" dist="38100" dir="2700000" algn="tl">
                    <a:srgbClr val="FFFFFF"/>
                  </a:outerShdw>
                </a:effectLst>
              </a:rPr>
              <a:t> في المحاسبة</a:t>
            </a:r>
            <a:endParaRPr lang="en-US" sz="2800" b="1">
              <a:solidFill>
                <a:srgbClr val="0B2BB1"/>
              </a:solidFill>
            </a:endParaRPr>
          </a:p>
          <a:p>
            <a:pPr algn="ctr">
              <a:lnSpc>
                <a:spcPct val="140000"/>
              </a:lnSpc>
              <a:buFontTx/>
              <a:buNone/>
            </a:pPr>
            <a:r>
              <a:rPr lang="ar-SA" sz="3600" b="1">
                <a:solidFill>
                  <a:srgbClr val="CCFF66"/>
                </a:solidFill>
              </a:rPr>
              <a:t>إعداد الباحث</a:t>
            </a:r>
            <a:endParaRPr lang="en-US" sz="3600" b="1">
              <a:solidFill>
                <a:srgbClr val="CCFF66"/>
              </a:solidFill>
            </a:endParaRPr>
          </a:p>
          <a:p>
            <a:pPr algn="ctr">
              <a:buFontTx/>
              <a:buNone/>
            </a:pPr>
            <a:r>
              <a:rPr lang="ar-SA" sz="2400" b="1">
                <a:solidFill>
                  <a:srgbClr val="CCFF66"/>
                </a:solidFill>
              </a:rPr>
              <a:t> </a:t>
            </a:r>
            <a:r>
              <a:rPr lang="ar-SY" sz="4000" b="1">
                <a:solidFill>
                  <a:srgbClr val="CCFF66"/>
                </a:solidFill>
                <a:cs typeface="DecoType Naskh Special" pitchFamily="2" charset="-78"/>
              </a:rPr>
              <a:t>عـمـر عـتر</a:t>
            </a:r>
            <a:endParaRPr lang="en-US" sz="4000" b="1">
              <a:solidFill>
                <a:srgbClr val="CCFF66"/>
              </a:solidFill>
              <a:cs typeface="DecoType Naskh Special" pitchFamily="2" charset="-78"/>
            </a:endParaRPr>
          </a:p>
          <a:p>
            <a:pPr algn="ctr">
              <a:buFontTx/>
              <a:buNone/>
            </a:pPr>
            <a:r>
              <a:rPr lang="en-US" sz="2000" b="1" i="1">
                <a:solidFill>
                  <a:srgbClr val="FFFF00"/>
                </a:solidFill>
                <a:cs typeface="DecoType Naskh Special" pitchFamily="2" charset="-78"/>
                <a:hlinkClick r:id="rId3"/>
              </a:rPr>
              <a:t>eter</a:t>
            </a:r>
            <a:r>
              <a:rPr lang="en-US" sz="2000" b="1" i="1">
                <a:solidFill>
                  <a:srgbClr val="FFFF00"/>
                </a:solidFill>
                <a:cs typeface="DecoType Naskh Special" pitchFamily="2" charset="-78"/>
                <a:hlinkClick r:id="rId4"/>
              </a:rPr>
              <a:t>omer@hotmail.com</a:t>
            </a:r>
            <a:endParaRPr lang="en-US" sz="2000" b="1" i="1">
              <a:solidFill>
                <a:srgbClr val="FFFF00"/>
              </a:solidFill>
              <a:cs typeface="DecoType Naskh Special" pitchFamily="2" charset="-78"/>
            </a:endParaRPr>
          </a:p>
          <a:p>
            <a:pPr algn="ctr">
              <a:buFontTx/>
              <a:buNone/>
            </a:pPr>
            <a:r>
              <a:rPr lang="en-US" sz="2000" b="1" i="1">
                <a:solidFill>
                  <a:srgbClr val="FFFF00"/>
                </a:solidFill>
              </a:rPr>
              <a:t>http://albadr.org/vb</a:t>
            </a:r>
            <a:endParaRPr lang="en-US" sz="2000" b="1" i="1">
              <a:solidFill>
                <a:srgbClr val="FFFF00"/>
              </a:solidFill>
              <a:cs typeface="DecoType Naskh Special" pitchFamily="2" charset="-78"/>
            </a:endParaRPr>
          </a:p>
          <a:p>
            <a:pPr algn="ctr">
              <a:buFontTx/>
              <a:buNone/>
            </a:pPr>
            <a:r>
              <a:rPr lang="ar-SA" b="1">
                <a:solidFill>
                  <a:srgbClr val="CCFF66"/>
                </a:solidFill>
              </a:rPr>
              <a:t>بإشراف الدكتور حسن حيان</a:t>
            </a:r>
            <a:r>
              <a:rPr lang="ar-SY" b="1">
                <a:solidFill>
                  <a:srgbClr val="CCFF66"/>
                </a:solidFill>
              </a:rPr>
              <a:t>ي</a:t>
            </a:r>
            <a:r>
              <a:rPr lang="ar-SA" b="1">
                <a:solidFill>
                  <a:srgbClr val="CCFF66"/>
                </a:solidFill>
              </a:rPr>
              <a:t> أستاذ في قسم المحاسبة</a:t>
            </a:r>
            <a:endParaRPr lang="en-US" b="1">
              <a:solidFill>
                <a:srgbClr val="CCFF66"/>
              </a:solidFill>
            </a:endParaRPr>
          </a:p>
          <a:p>
            <a:pPr algn="l">
              <a:buFontTx/>
              <a:buNone/>
            </a:pPr>
            <a:endParaRPr lang="en-US" b="1">
              <a:solidFill>
                <a:srgbClr val="CCFF66"/>
              </a:solidFill>
            </a:endParaRPr>
          </a:p>
          <a:p>
            <a:pPr algn="ctr">
              <a:buFontTx/>
              <a:buNone/>
            </a:pPr>
            <a:endParaRPr lang="en-US" b="1">
              <a:solidFill>
                <a:srgbClr val="CCFF66"/>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8658" name="Rectangle 2"/>
          <p:cNvSpPr>
            <a:spLocks noGrp="1" noChangeArrowheads="1"/>
          </p:cNvSpPr>
          <p:nvPr>
            <p:ph type="title"/>
          </p:nvPr>
        </p:nvSpPr>
        <p:spPr>
          <a:xfrm>
            <a:off x="-180975" y="692150"/>
            <a:ext cx="8604250" cy="1192213"/>
          </a:xfrm>
        </p:spPr>
        <p:txBody>
          <a:bodyPr/>
          <a:lstStyle/>
          <a:p>
            <a:r>
              <a:rPr lang="ar-SA" b="1" i="0">
                <a:solidFill>
                  <a:srgbClr val="0066FF"/>
                </a:solidFill>
                <a:cs typeface="DecoType Naskh Extensions" pitchFamily="2" charset="-78"/>
              </a:rPr>
              <a:t>أوجه الاختلاف بين المصارف الإسلامية والتقليدية</a:t>
            </a:r>
            <a:r>
              <a:rPr lang="ar-SA" sz="4000" b="1" i="0">
                <a:solidFill>
                  <a:srgbClr val="6E2A00"/>
                </a:solidFill>
              </a:rPr>
              <a:t> </a:t>
            </a:r>
            <a:r>
              <a:rPr lang="ar-SA" sz="4000" i="0">
                <a:solidFill>
                  <a:schemeClr val="tx1"/>
                </a:solidFill>
              </a:rPr>
              <a:t/>
            </a:r>
            <a:br>
              <a:rPr lang="ar-SA" sz="4000" i="0">
                <a:solidFill>
                  <a:schemeClr val="tx1"/>
                </a:solidFill>
              </a:rPr>
            </a:br>
            <a:endParaRPr lang="en-US" sz="4000" i="0">
              <a:solidFill>
                <a:schemeClr val="tx1"/>
              </a:solidFill>
            </a:endParaRPr>
          </a:p>
        </p:txBody>
      </p:sp>
      <p:sp>
        <p:nvSpPr>
          <p:cNvPr id="198659" name="Oval 3"/>
          <p:cNvSpPr>
            <a:spLocks noChangeArrowheads="1"/>
          </p:cNvSpPr>
          <p:nvPr/>
        </p:nvSpPr>
        <p:spPr bwMode="auto">
          <a:xfrm>
            <a:off x="4643438" y="2781300"/>
            <a:ext cx="4249737" cy="1655763"/>
          </a:xfrm>
          <a:prstGeom prst="ellipse">
            <a:avLst/>
          </a:prstGeom>
          <a:solidFill>
            <a:srgbClr val="E75F5F"/>
          </a:soli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75F5F"/>
            </a:extrusionClr>
          </a:sp3d>
        </p:spPr>
        <p:txBody>
          <a:bodyPr wrap="none" anchor="ctr">
            <a:flatTx/>
          </a:bodyPr>
          <a:lstStyle/>
          <a:p>
            <a:endParaRPr lang="ar-SY" sz="2800" b="1">
              <a:effectLst/>
            </a:endParaRPr>
          </a:p>
          <a:p>
            <a:endParaRPr lang="ar-SY" sz="2800" b="1">
              <a:effectLst/>
            </a:endParaRPr>
          </a:p>
          <a:p>
            <a:r>
              <a:rPr lang="ar-SA" sz="2800" b="1">
                <a:effectLst/>
              </a:rPr>
              <a:t>قيام بعمليات الإقراض </a:t>
            </a:r>
            <a:endParaRPr lang="ar-SY" sz="2800" b="1">
              <a:effectLst/>
            </a:endParaRPr>
          </a:p>
          <a:p>
            <a:r>
              <a:rPr lang="ar-SA" sz="2800" b="1">
                <a:effectLst/>
              </a:rPr>
              <a:t>والاقتراض.</a:t>
            </a:r>
          </a:p>
          <a:p>
            <a:endParaRPr lang="ar-SA" sz="3200" b="1">
              <a:effectLst/>
            </a:endParaRPr>
          </a:p>
          <a:p>
            <a:endParaRPr lang="ar-SA" sz="3200" b="1">
              <a:effectLst/>
            </a:endParaRPr>
          </a:p>
          <a:p>
            <a:endParaRPr lang="en-US">
              <a:effectLst>
                <a:outerShdw blurRad="38100" dist="38100" dir="2700000" algn="tl">
                  <a:srgbClr val="000000"/>
                </a:outerShdw>
              </a:effectLst>
            </a:endParaRPr>
          </a:p>
        </p:txBody>
      </p:sp>
      <p:sp>
        <p:nvSpPr>
          <p:cNvPr id="198660" name="Oval 4"/>
          <p:cNvSpPr>
            <a:spLocks noChangeArrowheads="1"/>
          </p:cNvSpPr>
          <p:nvPr/>
        </p:nvSpPr>
        <p:spPr bwMode="auto">
          <a:xfrm>
            <a:off x="179388" y="2781300"/>
            <a:ext cx="4032250" cy="1655763"/>
          </a:xfrm>
          <a:prstGeom prst="ellipse">
            <a:avLst/>
          </a:prstGeom>
          <a:gradFill rotWithShape="1">
            <a:gsLst>
              <a:gs pos="0">
                <a:srgbClr val="EAF165">
                  <a:gamma/>
                  <a:shade val="46275"/>
                  <a:invGamma/>
                </a:srgbClr>
              </a:gs>
              <a:gs pos="100000">
                <a:srgbClr val="EAF165"/>
              </a:gs>
            </a:gsLst>
            <a:lin ang="5400000" scaled="1"/>
          </a:gra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AF165"/>
            </a:extrusionClr>
          </a:sp3d>
        </p:spPr>
        <p:txBody>
          <a:bodyPr wrap="none" anchor="ctr">
            <a:flatTx/>
          </a:bodyPr>
          <a:lstStyle/>
          <a:p>
            <a:r>
              <a:rPr lang="ar-SA" sz="2800" b="1">
                <a:effectLst/>
              </a:rPr>
              <a:t>مشاركة أصحاب الأموال وممارسة صيغ</a:t>
            </a:r>
            <a:endParaRPr lang="ar-SY" sz="2800" b="1">
              <a:effectLst/>
            </a:endParaRPr>
          </a:p>
          <a:p>
            <a:r>
              <a:rPr lang="ar-SA" sz="2800" b="1">
                <a:effectLst/>
              </a:rPr>
              <a:t> التمويل الإسلامية المختلفة.</a:t>
            </a:r>
            <a:endParaRPr lang="en-US" sz="2800" b="1">
              <a:effectLst/>
            </a:endParaRPr>
          </a:p>
        </p:txBody>
      </p:sp>
      <p:sp>
        <p:nvSpPr>
          <p:cNvPr id="198661" name="Rectangle 5"/>
          <p:cNvSpPr>
            <a:spLocks noChangeArrowheads="1"/>
          </p:cNvSpPr>
          <p:nvPr/>
        </p:nvSpPr>
        <p:spPr bwMode="auto">
          <a:xfrm>
            <a:off x="2168525" y="3040063"/>
            <a:ext cx="184150" cy="946150"/>
          </a:xfrm>
          <a:prstGeom prst="rect">
            <a:avLst/>
          </a:prstGeom>
          <a:noFill/>
          <a:ln w="12700" algn="ctr">
            <a:noFill/>
            <a:miter lim="800000"/>
            <a:headEnd/>
            <a:tailEnd/>
          </a:ln>
          <a:effectLst/>
        </p:spPr>
        <p:txBody>
          <a:bodyPr wrap="none">
            <a:spAutoFit/>
          </a:bodyPr>
          <a:lstStyle/>
          <a:p>
            <a:endParaRPr lang="ar-SA" sz="2800" b="1">
              <a:effectLst/>
            </a:endParaRPr>
          </a:p>
          <a:p>
            <a:endParaRPr lang="en-US" sz="2800" b="1">
              <a:effectLst/>
            </a:endParaRPr>
          </a:p>
        </p:txBody>
      </p:sp>
      <p:sp>
        <p:nvSpPr>
          <p:cNvPr id="198662" name="AutoShape 6"/>
          <p:cNvSpPr>
            <a:spLocks noChangeArrowheads="1"/>
          </p:cNvSpPr>
          <p:nvPr/>
        </p:nvSpPr>
        <p:spPr bwMode="auto">
          <a:xfrm>
            <a:off x="543560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FFFFFF"/>
              </a:gs>
              <a:gs pos="100000">
                <a:srgbClr val="E75F5F"/>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E75F5F"/>
            </a:extrusionClr>
          </a:sp3d>
        </p:spPr>
        <p:txBody>
          <a:bodyPr wrap="none" anchor="ctr">
            <a:flatTx/>
          </a:bodyPr>
          <a:lstStyle/>
          <a:p>
            <a:r>
              <a:rPr lang="ar-SY" sz="3200">
                <a:solidFill>
                  <a:srgbClr val="0066FF"/>
                </a:solidFill>
                <a:effectLst>
                  <a:outerShdw blurRad="38100" dist="38100" dir="2700000" algn="tl">
                    <a:srgbClr val="000000"/>
                  </a:outerShdw>
                </a:effectLst>
              </a:rPr>
              <a:t>مصرف تقليدي</a:t>
            </a:r>
            <a:endParaRPr lang="en-US" sz="3200">
              <a:solidFill>
                <a:srgbClr val="0066FF"/>
              </a:solidFill>
              <a:effectLst>
                <a:outerShdw blurRad="38100" dist="38100" dir="2700000" algn="tl">
                  <a:srgbClr val="000000"/>
                </a:outerShdw>
              </a:effectLst>
            </a:endParaRPr>
          </a:p>
        </p:txBody>
      </p:sp>
      <p:sp>
        <p:nvSpPr>
          <p:cNvPr id="198663" name="AutoShape 7"/>
          <p:cNvSpPr>
            <a:spLocks noChangeArrowheads="1"/>
          </p:cNvSpPr>
          <p:nvPr/>
        </p:nvSpPr>
        <p:spPr bwMode="auto">
          <a:xfrm>
            <a:off x="140335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CCFF33"/>
              </a:gs>
              <a:gs pos="100000">
                <a:srgbClr val="FFFFCC"/>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CCFF33"/>
            </a:extrusionClr>
          </a:sp3d>
        </p:spPr>
        <p:txBody>
          <a:bodyPr wrap="none" anchor="ctr">
            <a:flatTx/>
          </a:bodyPr>
          <a:lstStyle/>
          <a:p>
            <a:r>
              <a:rPr lang="ar-SY" sz="3200">
                <a:solidFill>
                  <a:srgbClr val="0066FF"/>
                </a:solidFill>
                <a:effectLst>
                  <a:outerShdw blurRad="38100" dist="38100" dir="2700000" algn="tl">
                    <a:srgbClr val="000000"/>
                  </a:outerShdw>
                </a:effectLst>
              </a:rPr>
              <a:t>مصرف اسلامي</a:t>
            </a:r>
            <a:endParaRPr lang="en-US" sz="3200">
              <a:solidFill>
                <a:srgbClr val="0066FF"/>
              </a:solidFill>
              <a:effectLst>
                <a:outerShdw blurRad="38100" dist="38100" dir="2700000" algn="tl">
                  <a:srgbClr val="000000"/>
                </a:outerShdw>
              </a:effectLst>
            </a:endParaRPr>
          </a:p>
        </p:txBody>
      </p:sp>
      <p:sp>
        <p:nvSpPr>
          <p:cNvPr id="198664" name="AutoShape 8" descr="أفقي متقطع"/>
          <p:cNvSpPr>
            <a:spLocks noChangeArrowheads="1"/>
          </p:cNvSpPr>
          <p:nvPr/>
        </p:nvSpPr>
        <p:spPr bwMode="auto">
          <a:xfrm rot="1609518">
            <a:off x="5527675" y="5000625"/>
            <a:ext cx="3170238" cy="2016125"/>
          </a:xfrm>
          <a:prstGeom prst="curvedLeftArrow">
            <a:avLst>
              <a:gd name="adj1" fmla="val 9056"/>
              <a:gd name="adj2" fmla="val 48667"/>
              <a:gd name="adj3" fmla="val 27569"/>
            </a:avLst>
          </a:prstGeom>
          <a:pattFill prst="dashHorz">
            <a:fgClr>
              <a:srgbClr val="EAF165"/>
            </a:fgClr>
            <a:bgClr>
              <a:srgbClr val="6C6F2E"/>
            </a:bgClr>
          </a:pattFill>
          <a:ln w="12700">
            <a:solidFill>
              <a:srgbClr val="CCFF33"/>
            </a:solidFill>
            <a:miter lim="800000"/>
            <a:headEnd/>
            <a:tailEnd/>
          </a:ln>
          <a:effectLst/>
        </p:spPr>
        <p:txBody>
          <a:bodyPr wrap="none" anchor="ctr"/>
          <a:lstStyle/>
          <a:p>
            <a:endParaRPr lang="en-US"/>
          </a:p>
        </p:txBody>
      </p:sp>
      <p:sp>
        <p:nvSpPr>
          <p:cNvPr id="198665" name="AutoShape 9" descr="أفقي متقطع"/>
          <p:cNvSpPr>
            <a:spLocks noChangeArrowheads="1"/>
          </p:cNvSpPr>
          <p:nvPr/>
        </p:nvSpPr>
        <p:spPr bwMode="auto">
          <a:xfrm rot="-2016814">
            <a:off x="395288" y="4941888"/>
            <a:ext cx="2603500" cy="2235200"/>
          </a:xfrm>
          <a:prstGeom prst="curvedRightArrow">
            <a:avLst>
              <a:gd name="adj1" fmla="val 7398"/>
              <a:gd name="adj2" fmla="val 49269"/>
              <a:gd name="adj3" fmla="val 17703"/>
            </a:avLst>
          </a:prstGeom>
          <a:pattFill prst="dashHorz">
            <a:fgClr>
              <a:srgbClr val="EAF165"/>
            </a:fgClr>
            <a:bgClr>
              <a:srgbClr val="6C6F2E"/>
            </a:bgClr>
          </a:pattFill>
          <a:ln w="12700">
            <a:pattFill prst="dkUpDiag">
              <a:fgClr>
                <a:srgbClr val="CCFF33"/>
              </a:fgClr>
              <a:bgClr>
                <a:srgbClr val="FFFFFF"/>
              </a:bgClr>
            </a:pattFill>
            <a:miter lim="800000"/>
            <a:headEnd/>
            <a:tailEnd/>
          </a:ln>
          <a:effectLst/>
        </p:spPr>
        <p:txBody>
          <a:bodyPr wrap="none" anchor="ctr"/>
          <a:lstStyle/>
          <a:p>
            <a:endParaRPr lang="en-US"/>
          </a:p>
        </p:txBody>
      </p:sp>
      <p:sp>
        <p:nvSpPr>
          <p:cNvPr id="198666" name="AutoShape 10"/>
          <p:cNvSpPr>
            <a:spLocks noChangeArrowheads="1"/>
          </p:cNvSpPr>
          <p:nvPr/>
        </p:nvSpPr>
        <p:spPr bwMode="auto">
          <a:xfrm>
            <a:off x="2339975" y="4292600"/>
            <a:ext cx="3744913" cy="2376488"/>
          </a:xfrm>
          <a:prstGeom prst="star5">
            <a:avLst/>
          </a:prstGeom>
          <a:gradFill rotWithShape="1">
            <a:gsLst>
              <a:gs pos="0">
                <a:srgbClr val="99CCFF">
                  <a:gamma/>
                  <a:shade val="46275"/>
                  <a:invGamma/>
                </a:srgbClr>
              </a:gs>
              <a:gs pos="100000">
                <a:srgbClr val="99CCFF"/>
              </a:gs>
            </a:gsLst>
            <a:path path="shape">
              <a:fillToRect l="50000" t="50000" r="50000" b="50000"/>
            </a:path>
          </a:gradFill>
          <a:ln w="12700" algn="ctr">
            <a:solidFill>
              <a:srgbClr val="CCFF33"/>
            </a:solidFill>
            <a:miter lim="800000"/>
            <a:headEnd/>
            <a:tailEnd/>
          </a:ln>
          <a:effectLst/>
        </p:spPr>
        <p:txBody>
          <a:bodyPr wrap="none" anchor="ctr"/>
          <a:lstStyle/>
          <a:p>
            <a:r>
              <a:rPr lang="ar-SA" sz="3600" b="1">
                <a:solidFill>
                  <a:schemeClr val="accent2"/>
                </a:solidFill>
                <a:effectLst/>
              </a:rPr>
              <a:t>عمليات المصرف</a:t>
            </a:r>
            <a:endParaRPr lang="en-US" sz="3600" b="1">
              <a:solidFill>
                <a:schemeClr val="accent2"/>
              </a:solidFill>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grpId="0" nodeType="clickEffect">
                                  <p:stCondLst>
                                    <p:cond delay="0"/>
                                  </p:stCondLst>
                                  <p:childTnLst>
                                    <p:set>
                                      <p:cBhvr>
                                        <p:cTn id="6" dur="1" fill="hold">
                                          <p:stCondLst>
                                            <p:cond delay="0"/>
                                          </p:stCondLst>
                                        </p:cTn>
                                        <p:tgtEl>
                                          <p:spTgt spid="198659"/>
                                        </p:tgtEl>
                                        <p:attrNameLst>
                                          <p:attrName>style.visibility</p:attrName>
                                        </p:attrNameLst>
                                      </p:cBhvr>
                                      <p:to>
                                        <p:strVal val="visible"/>
                                      </p:to>
                                    </p:set>
                                    <p:animEffect transition="in" filter="box(in)">
                                      <p:cBhvr>
                                        <p:cTn id="7" dur="2000"/>
                                        <p:tgtEl>
                                          <p:spTgt spid="198659"/>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198660"/>
                                        </p:tgtEl>
                                        <p:attrNameLst>
                                          <p:attrName>style.visibility</p:attrName>
                                        </p:attrNameLst>
                                      </p:cBhvr>
                                      <p:to>
                                        <p:strVal val="visible"/>
                                      </p:to>
                                    </p:set>
                                    <p:animEffect transition="in" filter="blinds(horizontal)">
                                      <p:cBhvr>
                                        <p:cTn id="12" dur="500"/>
                                        <p:tgtEl>
                                          <p:spTgt spid="198660"/>
                                        </p:tgtEl>
                                      </p:cBhvr>
                                    </p:animEffect>
                                  </p:childTnLst>
                                </p:cTn>
                              </p:par>
                            </p:childTnLst>
                          </p:cTn>
                        </p:par>
                      </p:childTnLst>
                    </p:cTn>
                  </p:par>
                  <p:par>
                    <p:cTn id="13" fill="hold">
                      <p:stCondLst>
                        <p:cond delay="indefinite"/>
                      </p:stCondLst>
                      <p:childTnLst>
                        <p:par>
                          <p:cTn id="14" fill="hold">
                            <p:stCondLst>
                              <p:cond delay="0"/>
                            </p:stCondLst>
                            <p:childTnLst>
                              <p:par>
                                <p:cTn id="15" presetID="55" presetClass="entr" presetSubtype="0" fill="hold" grpId="0" nodeType="clickEffect">
                                  <p:stCondLst>
                                    <p:cond delay="0"/>
                                  </p:stCondLst>
                                  <p:childTnLst>
                                    <p:set>
                                      <p:cBhvr>
                                        <p:cTn id="16" dur="1" fill="hold">
                                          <p:stCondLst>
                                            <p:cond delay="0"/>
                                          </p:stCondLst>
                                        </p:cTn>
                                        <p:tgtEl>
                                          <p:spTgt spid="198664"/>
                                        </p:tgtEl>
                                        <p:attrNameLst>
                                          <p:attrName>style.visibility</p:attrName>
                                        </p:attrNameLst>
                                      </p:cBhvr>
                                      <p:to>
                                        <p:strVal val="visible"/>
                                      </p:to>
                                    </p:set>
                                    <p:anim calcmode="lin" valueType="num">
                                      <p:cBhvr>
                                        <p:cTn id="17" dur="1000" fill="hold"/>
                                        <p:tgtEl>
                                          <p:spTgt spid="198664"/>
                                        </p:tgtEl>
                                        <p:attrNameLst>
                                          <p:attrName>ppt_w</p:attrName>
                                        </p:attrNameLst>
                                      </p:cBhvr>
                                      <p:tavLst>
                                        <p:tav tm="0">
                                          <p:val>
                                            <p:strVal val="#ppt_w*0.70"/>
                                          </p:val>
                                        </p:tav>
                                        <p:tav tm="100000">
                                          <p:val>
                                            <p:strVal val="#ppt_w"/>
                                          </p:val>
                                        </p:tav>
                                      </p:tavLst>
                                    </p:anim>
                                    <p:anim calcmode="lin" valueType="num">
                                      <p:cBhvr>
                                        <p:cTn id="18" dur="1000" fill="hold"/>
                                        <p:tgtEl>
                                          <p:spTgt spid="198664"/>
                                        </p:tgtEl>
                                        <p:attrNameLst>
                                          <p:attrName>ppt_h</p:attrName>
                                        </p:attrNameLst>
                                      </p:cBhvr>
                                      <p:tavLst>
                                        <p:tav tm="0">
                                          <p:val>
                                            <p:strVal val="#ppt_h"/>
                                          </p:val>
                                        </p:tav>
                                        <p:tav tm="100000">
                                          <p:val>
                                            <p:strVal val="#ppt_h"/>
                                          </p:val>
                                        </p:tav>
                                      </p:tavLst>
                                    </p:anim>
                                    <p:animEffect transition="in" filter="fade">
                                      <p:cBhvr>
                                        <p:cTn id="19" dur="1000"/>
                                        <p:tgtEl>
                                          <p:spTgt spid="198664"/>
                                        </p:tgtEl>
                                      </p:cBhvr>
                                    </p:animEffect>
                                  </p:childTnLst>
                                </p:cTn>
                              </p:par>
                            </p:childTnLst>
                          </p:cTn>
                        </p:par>
                      </p:childTnLst>
                    </p:cTn>
                  </p:par>
                  <p:par>
                    <p:cTn id="20" fill="hold">
                      <p:stCondLst>
                        <p:cond delay="indefinite"/>
                      </p:stCondLst>
                      <p:childTnLst>
                        <p:par>
                          <p:cTn id="21" fill="hold">
                            <p:stCondLst>
                              <p:cond delay="0"/>
                            </p:stCondLst>
                            <p:childTnLst>
                              <p:par>
                                <p:cTn id="22" presetID="55" presetClass="entr" presetSubtype="0" fill="hold" grpId="0" nodeType="clickEffect">
                                  <p:stCondLst>
                                    <p:cond delay="0"/>
                                  </p:stCondLst>
                                  <p:childTnLst>
                                    <p:set>
                                      <p:cBhvr>
                                        <p:cTn id="23" dur="1" fill="hold">
                                          <p:stCondLst>
                                            <p:cond delay="0"/>
                                          </p:stCondLst>
                                        </p:cTn>
                                        <p:tgtEl>
                                          <p:spTgt spid="198665"/>
                                        </p:tgtEl>
                                        <p:attrNameLst>
                                          <p:attrName>style.visibility</p:attrName>
                                        </p:attrNameLst>
                                      </p:cBhvr>
                                      <p:to>
                                        <p:strVal val="visible"/>
                                      </p:to>
                                    </p:set>
                                    <p:anim calcmode="lin" valueType="num">
                                      <p:cBhvr>
                                        <p:cTn id="24" dur="1000" fill="hold"/>
                                        <p:tgtEl>
                                          <p:spTgt spid="198665"/>
                                        </p:tgtEl>
                                        <p:attrNameLst>
                                          <p:attrName>ppt_w</p:attrName>
                                        </p:attrNameLst>
                                      </p:cBhvr>
                                      <p:tavLst>
                                        <p:tav tm="0">
                                          <p:val>
                                            <p:strVal val="#ppt_w*0.70"/>
                                          </p:val>
                                        </p:tav>
                                        <p:tav tm="100000">
                                          <p:val>
                                            <p:strVal val="#ppt_w"/>
                                          </p:val>
                                        </p:tav>
                                      </p:tavLst>
                                    </p:anim>
                                    <p:anim calcmode="lin" valueType="num">
                                      <p:cBhvr>
                                        <p:cTn id="25" dur="1000" fill="hold"/>
                                        <p:tgtEl>
                                          <p:spTgt spid="198665"/>
                                        </p:tgtEl>
                                        <p:attrNameLst>
                                          <p:attrName>ppt_h</p:attrName>
                                        </p:attrNameLst>
                                      </p:cBhvr>
                                      <p:tavLst>
                                        <p:tav tm="0">
                                          <p:val>
                                            <p:strVal val="#ppt_h"/>
                                          </p:val>
                                        </p:tav>
                                        <p:tav tm="100000">
                                          <p:val>
                                            <p:strVal val="#ppt_h"/>
                                          </p:val>
                                        </p:tav>
                                      </p:tavLst>
                                    </p:anim>
                                    <p:animEffect transition="in" filter="fade">
                                      <p:cBhvr>
                                        <p:cTn id="26" dur="1000"/>
                                        <p:tgtEl>
                                          <p:spTgt spid="198665"/>
                                        </p:tgtEl>
                                      </p:cBhvr>
                                    </p:animEffect>
                                  </p:childTnLst>
                                </p:cTn>
                              </p:par>
                            </p:childTnLst>
                          </p:cTn>
                        </p:par>
                      </p:childTnLst>
                    </p:cTn>
                  </p:par>
                  <p:par>
                    <p:cTn id="27" fill="hold">
                      <p:stCondLst>
                        <p:cond delay="indefinite"/>
                      </p:stCondLst>
                      <p:childTnLst>
                        <p:par>
                          <p:cTn id="28" fill="hold">
                            <p:stCondLst>
                              <p:cond delay="0"/>
                            </p:stCondLst>
                            <p:childTnLst>
                              <p:par>
                                <p:cTn id="29" presetID="12" presetClass="entr" presetSubtype="1" fill="hold" grpId="0" nodeType="clickEffect">
                                  <p:stCondLst>
                                    <p:cond delay="0"/>
                                  </p:stCondLst>
                                  <p:childTnLst>
                                    <p:set>
                                      <p:cBhvr>
                                        <p:cTn id="30" dur="1" fill="hold">
                                          <p:stCondLst>
                                            <p:cond delay="0"/>
                                          </p:stCondLst>
                                        </p:cTn>
                                        <p:tgtEl>
                                          <p:spTgt spid="198666"/>
                                        </p:tgtEl>
                                        <p:attrNameLst>
                                          <p:attrName>style.visibility</p:attrName>
                                        </p:attrNameLst>
                                      </p:cBhvr>
                                      <p:to>
                                        <p:strVal val="visible"/>
                                      </p:to>
                                    </p:set>
                                    <p:animEffect transition="in" filter="slide(fromTop)">
                                      <p:cBhvr>
                                        <p:cTn id="31" dur="1000"/>
                                        <p:tgtEl>
                                          <p:spTgt spid="19866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98659" grpId="0" animBg="1"/>
      <p:bldP spid="198660" grpId="0" animBg="1"/>
      <p:bldP spid="198664" grpId="0" animBg="1"/>
      <p:bldP spid="198665" grpId="0" animBg="1"/>
      <p:bldP spid="198666"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0706" name="Rectangle 2"/>
          <p:cNvSpPr>
            <a:spLocks noGrp="1" noChangeArrowheads="1"/>
          </p:cNvSpPr>
          <p:nvPr>
            <p:ph type="title"/>
          </p:nvPr>
        </p:nvSpPr>
        <p:spPr>
          <a:xfrm>
            <a:off x="-180975" y="692150"/>
            <a:ext cx="8604250" cy="1192213"/>
          </a:xfrm>
        </p:spPr>
        <p:txBody>
          <a:bodyPr/>
          <a:lstStyle/>
          <a:p>
            <a:r>
              <a:rPr lang="ar-SA" b="1" i="0">
                <a:solidFill>
                  <a:srgbClr val="0066FF"/>
                </a:solidFill>
                <a:cs typeface="DecoType Naskh Extensions" pitchFamily="2" charset="-78"/>
              </a:rPr>
              <a:t>أوجه الاختلاف بين المصارف الإسلامية والتقليدية</a:t>
            </a:r>
            <a:r>
              <a:rPr lang="ar-SA" sz="4000" b="1" i="0">
                <a:solidFill>
                  <a:srgbClr val="6E2A00"/>
                </a:solidFill>
              </a:rPr>
              <a:t> </a:t>
            </a:r>
            <a:r>
              <a:rPr lang="ar-SA" sz="4000" i="0">
                <a:solidFill>
                  <a:schemeClr val="tx1"/>
                </a:solidFill>
              </a:rPr>
              <a:t/>
            </a:r>
            <a:br>
              <a:rPr lang="ar-SA" sz="4000" i="0">
                <a:solidFill>
                  <a:schemeClr val="tx1"/>
                </a:solidFill>
              </a:rPr>
            </a:br>
            <a:endParaRPr lang="en-US" sz="4000" i="0">
              <a:solidFill>
                <a:schemeClr val="tx1"/>
              </a:solidFill>
            </a:endParaRPr>
          </a:p>
        </p:txBody>
      </p:sp>
      <p:sp>
        <p:nvSpPr>
          <p:cNvPr id="200707" name="Oval 3"/>
          <p:cNvSpPr>
            <a:spLocks noChangeArrowheads="1"/>
          </p:cNvSpPr>
          <p:nvPr/>
        </p:nvSpPr>
        <p:spPr bwMode="auto">
          <a:xfrm>
            <a:off x="4643438" y="2781300"/>
            <a:ext cx="4249737" cy="1655763"/>
          </a:xfrm>
          <a:prstGeom prst="ellipse">
            <a:avLst/>
          </a:prstGeom>
          <a:solidFill>
            <a:srgbClr val="E75F5F"/>
          </a:soli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75F5F"/>
            </a:extrusionClr>
          </a:sp3d>
        </p:spPr>
        <p:txBody>
          <a:bodyPr wrap="none" anchor="ctr">
            <a:flatTx/>
          </a:bodyPr>
          <a:lstStyle/>
          <a:p>
            <a:endParaRPr lang="ar-SY" sz="2800" b="1">
              <a:effectLst/>
            </a:endParaRPr>
          </a:p>
          <a:p>
            <a:endParaRPr lang="ar-SY" sz="2800" b="1">
              <a:effectLst/>
            </a:endParaRPr>
          </a:p>
          <a:p>
            <a:endParaRPr lang="ar-SY" sz="2400" b="1">
              <a:effectLst/>
            </a:endParaRPr>
          </a:p>
          <a:p>
            <a:r>
              <a:rPr lang="ar-SA" sz="2400" b="1">
                <a:effectLst/>
              </a:rPr>
              <a:t>منخفضة بل تكاد تكون معدومة إلا في حالات</a:t>
            </a:r>
            <a:endParaRPr lang="ar-SY" sz="2400" b="1">
              <a:effectLst/>
            </a:endParaRPr>
          </a:p>
          <a:p>
            <a:r>
              <a:rPr lang="ar-SA" sz="2400" b="1">
                <a:effectLst/>
              </a:rPr>
              <a:t> الأزمات</a:t>
            </a:r>
            <a:r>
              <a:rPr lang="ar-SY" sz="2400" b="1">
                <a:effectLst/>
              </a:rPr>
              <a:t> </a:t>
            </a:r>
            <a:r>
              <a:rPr lang="ar-SA" sz="2400" b="1">
                <a:effectLst/>
              </a:rPr>
              <a:t> الاقتصادية العالمية</a:t>
            </a:r>
            <a:r>
              <a:rPr lang="ar-SY" sz="2400" b="1">
                <a:effectLst/>
              </a:rPr>
              <a:t>(</a:t>
            </a:r>
            <a:r>
              <a:rPr lang="ar-SA" sz="2400" b="1">
                <a:effectLst/>
              </a:rPr>
              <a:t>الأزمة المالية</a:t>
            </a:r>
            <a:endParaRPr lang="ar-SY" sz="2400" b="1">
              <a:effectLst/>
            </a:endParaRPr>
          </a:p>
          <a:p>
            <a:r>
              <a:rPr lang="ar-SA" sz="2400" b="1">
                <a:effectLst/>
              </a:rPr>
              <a:t> العالمية في عام 2008).</a:t>
            </a:r>
          </a:p>
          <a:p>
            <a:endParaRPr lang="ar-SA" sz="3200" b="1">
              <a:effectLst/>
            </a:endParaRPr>
          </a:p>
          <a:p>
            <a:endParaRPr lang="ar-SA" sz="3200" b="1">
              <a:effectLst/>
            </a:endParaRPr>
          </a:p>
          <a:p>
            <a:endParaRPr lang="en-US">
              <a:effectLst>
                <a:outerShdw blurRad="38100" dist="38100" dir="2700000" algn="tl">
                  <a:srgbClr val="000000"/>
                </a:outerShdw>
              </a:effectLst>
            </a:endParaRPr>
          </a:p>
        </p:txBody>
      </p:sp>
      <p:sp>
        <p:nvSpPr>
          <p:cNvPr id="200708" name="Oval 4"/>
          <p:cNvSpPr>
            <a:spLocks noChangeArrowheads="1"/>
          </p:cNvSpPr>
          <p:nvPr/>
        </p:nvSpPr>
        <p:spPr bwMode="auto">
          <a:xfrm>
            <a:off x="179388" y="2781300"/>
            <a:ext cx="4032250" cy="1655763"/>
          </a:xfrm>
          <a:prstGeom prst="ellipse">
            <a:avLst/>
          </a:prstGeom>
          <a:gradFill rotWithShape="1">
            <a:gsLst>
              <a:gs pos="0">
                <a:srgbClr val="EAF165">
                  <a:gamma/>
                  <a:shade val="46275"/>
                  <a:invGamma/>
                </a:srgbClr>
              </a:gs>
              <a:gs pos="100000">
                <a:srgbClr val="EAF165"/>
              </a:gs>
            </a:gsLst>
            <a:lin ang="5400000" scaled="1"/>
          </a:gra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AF165"/>
            </a:extrusionClr>
          </a:sp3d>
        </p:spPr>
        <p:txBody>
          <a:bodyPr wrap="none" anchor="ctr">
            <a:flatTx/>
          </a:bodyPr>
          <a:lstStyle/>
          <a:p>
            <a:endParaRPr lang="en-US"/>
          </a:p>
        </p:txBody>
      </p:sp>
      <p:sp>
        <p:nvSpPr>
          <p:cNvPr id="200709" name="Rectangle 5"/>
          <p:cNvSpPr>
            <a:spLocks noChangeArrowheads="1"/>
          </p:cNvSpPr>
          <p:nvPr/>
        </p:nvSpPr>
        <p:spPr bwMode="auto">
          <a:xfrm>
            <a:off x="365125" y="3148013"/>
            <a:ext cx="3792538" cy="1249362"/>
          </a:xfrm>
          <a:prstGeom prst="rect">
            <a:avLst/>
          </a:prstGeom>
          <a:noFill/>
          <a:ln w="12700" algn="ctr">
            <a:noFill/>
            <a:miter lim="800000"/>
            <a:headEnd/>
            <a:tailEnd/>
          </a:ln>
          <a:effectLst/>
        </p:spPr>
        <p:txBody>
          <a:bodyPr wrap="none">
            <a:spAutoFit/>
          </a:bodyPr>
          <a:lstStyle/>
          <a:p>
            <a:r>
              <a:rPr lang="ar-SA" sz="2400" b="1">
                <a:effectLst/>
              </a:rPr>
              <a:t>مرتفعة بسبب دخول المصرف في عمليات التمويل و</a:t>
            </a:r>
            <a:endParaRPr lang="ar-SY" sz="2400" b="1">
              <a:effectLst/>
            </a:endParaRPr>
          </a:p>
          <a:p>
            <a:r>
              <a:rPr lang="ar-SA" sz="2400" b="1">
                <a:effectLst/>
              </a:rPr>
              <a:t>الاستثمار,وبالتالي التعرض لمخاطر الأعمال</a:t>
            </a:r>
            <a:r>
              <a:rPr lang="ar-SA" b="1">
                <a:effectLst/>
              </a:rPr>
              <a:t>.</a:t>
            </a:r>
            <a:endParaRPr lang="ar-SA" sz="2800" b="1">
              <a:effectLst/>
            </a:endParaRPr>
          </a:p>
          <a:p>
            <a:endParaRPr lang="en-US" sz="2800" b="1">
              <a:effectLst/>
            </a:endParaRPr>
          </a:p>
        </p:txBody>
      </p:sp>
      <p:sp>
        <p:nvSpPr>
          <p:cNvPr id="200710" name="AutoShape 6"/>
          <p:cNvSpPr>
            <a:spLocks noChangeArrowheads="1"/>
          </p:cNvSpPr>
          <p:nvPr/>
        </p:nvSpPr>
        <p:spPr bwMode="auto">
          <a:xfrm>
            <a:off x="543560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FFFFFF"/>
              </a:gs>
              <a:gs pos="100000">
                <a:srgbClr val="E75F5F"/>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E75F5F"/>
            </a:extrusionClr>
          </a:sp3d>
        </p:spPr>
        <p:txBody>
          <a:bodyPr wrap="none" anchor="ctr">
            <a:flatTx/>
          </a:bodyPr>
          <a:lstStyle/>
          <a:p>
            <a:r>
              <a:rPr lang="ar-SY" sz="3200">
                <a:solidFill>
                  <a:srgbClr val="0066FF"/>
                </a:solidFill>
                <a:effectLst>
                  <a:outerShdw blurRad="38100" dist="38100" dir="2700000" algn="tl">
                    <a:srgbClr val="000000"/>
                  </a:outerShdw>
                </a:effectLst>
              </a:rPr>
              <a:t>مصرف تقليدي</a:t>
            </a:r>
            <a:endParaRPr lang="en-US" sz="3200">
              <a:solidFill>
                <a:srgbClr val="0066FF"/>
              </a:solidFill>
              <a:effectLst>
                <a:outerShdw blurRad="38100" dist="38100" dir="2700000" algn="tl">
                  <a:srgbClr val="000000"/>
                </a:outerShdw>
              </a:effectLst>
            </a:endParaRPr>
          </a:p>
        </p:txBody>
      </p:sp>
      <p:sp>
        <p:nvSpPr>
          <p:cNvPr id="200711" name="AutoShape 7"/>
          <p:cNvSpPr>
            <a:spLocks noChangeArrowheads="1"/>
          </p:cNvSpPr>
          <p:nvPr/>
        </p:nvSpPr>
        <p:spPr bwMode="auto">
          <a:xfrm>
            <a:off x="140335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CCFF33"/>
              </a:gs>
              <a:gs pos="100000">
                <a:srgbClr val="FFFFCC"/>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CCFF33"/>
            </a:extrusionClr>
          </a:sp3d>
        </p:spPr>
        <p:txBody>
          <a:bodyPr wrap="none" anchor="ctr">
            <a:flatTx/>
          </a:bodyPr>
          <a:lstStyle/>
          <a:p>
            <a:r>
              <a:rPr lang="ar-SY" sz="3200">
                <a:solidFill>
                  <a:srgbClr val="0066FF"/>
                </a:solidFill>
                <a:effectLst>
                  <a:outerShdw blurRad="38100" dist="38100" dir="2700000" algn="tl">
                    <a:srgbClr val="000000"/>
                  </a:outerShdw>
                </a:effectLst>
              </a:rPr>
              <a:t>مصرف اسلامي</a:t>
            </a:r>
            <a:endParaRPr lang="en-US" sz="3200">
              <a:solidFill>
                <a:srgbClr val="0066FF"/>
              </a:solidFill>
              <a:effectLst>
                <a:outerShdw blurRad="38100" dist="38100" dir="2700000" algn="tl">
                  <a:srgbClr val="000000"/>
                </a:outerShdw>
              </a:effectLst>
            </a:endParaRPr>
          </a:p>
        </p:txBody>
      </p:sp>
      <p:sp>
        <p:nvSpPr>
          <p:cNvPr id="200712" name="AutoShape 8" descr="أفقي متقطع"/>
          <p:cNvSpPr>
            <a:spLocks noChangeArrowheads="1"/>
          </p:cNvSpPr>
          <p:nvPr/>
        </p:nvSpPr>
        <p:spPr bwMode="auto">
          <a:xfrm rot="1609518">
            <a:off x="5527675" y="5000625"/>
            <a:ext cx="3170238" cy="2016125"/>
          </a:xfrm>
          <a:prstGeom prst="curvedLeftArrow">
            <a:avLst>
              <a:gd name="adj1" fmla="val 9056"/>
              <a:gd name="adj2" fmla="val 48667"/>
              <a:gd name="adj3" fmla="val 27569"/>
            </a:avLst>
          </a:prstGeom>
          <a:pattFill prst="dashHorz">
            <a:fgClr>
              <a:srgbClr val="EAF165"/>
            </a:fgClr>
            <a:bgClr>
              <a:srgbClr val="6C6F2E"/>
            </a:bgClr>
          </a:pattFill>
          <a:ln w="12700">
            <a:solidFill>
              <a:srgbClr val="CCFF33"/>
            </a:solidFill>
            <a:miter lim="800000"/>
            <a:headEnd/>
            <a:tailEnd/>
          </a:ln>
          <a:effectLst/>
        </p:spPr>
        <p:txBody>
          <a:bodyPr wrap="none" anchor="ctr"/>
          <a:lstStyle/>
          <a:p>
            <a:endParaRPr lang="en-US"/>
          </a:p>
        </p:txBody>
      </p:sp>
      <p:sp>
        <p:nvSpPr>
          <p:cNvPr id="200713" name="AutoShape 9" descr="أفقي متقطع"/>
          <p:cNvSpPr>
            <a:spLocks noChangeArrowheads="1"/>
          </p:cNvSpPr>
          <p:nvPr/>
        </p:nvSpPr>
        <p:spPr bwMode="auto">
          <a:xfrm rot="-2016814">
            <a:off x="395288" y="4941888"/>
            <a:ext cx="2603500" cy="2235200"/>
          </a:xfrm>
          <a:prstGeom prst="curvedRightArrow">
            <a:avLst>
              <a:gd name="adj1" fmla="val 7398"/>
              <a:gd name="adj2" fmla="val 49269"/>
              <a:gd name="adj3" fmla="val 17703"/>
            </a:avLst>
          </a:prstGeom>
          <a:pattFill prst="dashHorz">
            <a:fgClr>
              <a:srgbClr val="EAF165"/>
            </a:fgClr>
            <a:bgClr>
              <a:srgbClr val="6C6F2E"/>
            </a:bgClr>
          </a:pattFill>
          <a:ln w="12700">
            <a:pattFill prst="dkUpDiag">
              <a:fgClr>
                <a:srgbClr val="CCFF33"/>
              </a:fgClr>
              <a:bgClr>
                <a:srgbClr val="FFFFFF"/>
              </a:bgClr>
            </a:pattFill>
            <a:miter lim="800000"/>
            <a:headEnd/>
            <a:tailEnd/>
          </a:ln>
          <a:effectLst/>
        </p:spPr>
        <p:txBody>
          <a:bodyPr wrap="none" anchor="ctr"/>
          <a:lstStyle/>
          <a:p>
            <a:endParaRPr lang="en-US"/>
          </a:p>
        </p:txBody>
      </p:sp>
      <p:sp>
        <p:nvSpPr>
          <p:cNvPr id="200714" name="AutoShape 10"/>
          <p:cNvSpPr>
            <a:spLocks noChangeArrowheads="1"/>
          </p:cNvSpPr>
          <p:nvPr/>
        </p:nvSpPr>
        <p:spPr bwMode="auto">
          <a:xfrm>
            <a:off x="3132138" y="4868863"/>
            <a:ext cx="2305050" cy="1296987"/>
          </a:xfrm>
          <a:prstGeom prst="cloudCallout">
            <a:avLst>
              <a:gd name="adj1" fmla="val 9023"/>
              <a:gd name="adj2" fmla="val 63343"/>
            </a:avLst>
          </a:prstGeom>
          <a:gradFill rotWithShape="1">
            <a:gsLst>
              <a:gs pos="0">
                <a:srgbClr val="FFFF00"/>
              </a:gs>
              <a:gs pos="100000">
                <a:srgbClr val="FFFF00">
                  <a:gamma/>
                  <a:shade val="57255"/>
                  <a:invGamma/>
                </a:srgbClr>
              </a:gs>
            </a:gsLst>
            <a:path path="rect">
              <a:fillToRect l="50000" t="50000" r="50000" b="50000"/>
            </a:path>
          </a:gradFill>
          <a:ln w="12700">
            <a:solidFill>
              <a:srgbClr val="CCFF33"/>
            </a:solidFill>
            <a:round/>
            <a:headEnd/>
            <a:tailEnd/>
          </a:ln>
          <a:effectLst/>
        </p:spPr>
        <p:txBody>
          <a:bodyPr anchor="ctr"/>
          <a:lstStyle/>
          <a:p>
            <a:r>
              <a:rPr lang="ar-SY" sz="4800">
                <a:solidFill>
                  <a:srgbClr val="0066FF"/>
                </a:solidFill>
                <a:effectLst>
                  <a:outerShdw blurRad="38100" dist="38100" dir="2700000" algn="tl">
                    <a:srgbClr val="000000"/>
                  </a:outerShdw>
                </a:effectLst>
              </a:rPr>
              <a:t>المخاطر</a:t>
            </a:r>
            <a:endParaRPr lang="en-US" sz="4800">
              <a:solidFill>
                <a:srgbClr val="0066FF"/>
              </a:solidFill>
              <a:effectLst>
                <a:outerShdw blurRad="38100" dist="38100" dir="2700000" algn="tl">
                  <a:srgbClr val="000000"/>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1" presetClass="entr" presetSubtype="0" fill="hold" grpId="0" nodeType="clickEffect">
                                  <p:stCondLst>
                                    <p:cond delay="0"/>
                                  </p:stCondLst>
                                  <p:iterate type="lt">
                                    <p:tmPct val="5000"/>
                                  </p:iterate>
                                  <p:childTnLst>
                                    <p:set>
                                      <p:cBhvr>
                                        <p:cTn id="6" dur="1" fill="hold">
                                          <p:stCondLst>
                                            <p:cond delay="0"/>
                                          </p:stCondLst>
                                        </p:cTn>
                                        <p:tgtEl>
                                          <p:spTgt spid="200707"/>
                                        </p:tgtEl>
                                        <p:attrNameLst>
                                          <p:attrName>style.visibility</p:attrName>
                                        </p:attrNameLst>
                                      </p:cBhvr>
                                      <p:to>
                                        <p:strVal val="visible"/>
                                      </p:to>
                                    </p:set>
                                    <p:anim calcmode="lin" valueType="num">
                                      <p:cBhvr>
                                        <p:cTn id="7" dur="1000" fill="hold"/>
                                        <p:tgtEl>
                                          <p:spTgt spid="200707"/>
                                        </p:tgtEl>
                                        <p:attrNameLst>
                                          <p:attrName>ppt_w</p:attrName>
                                        </p:attrNameLst>
                                      </p:cBhvr>
                                      <p:tavLst>
                                        <p:tav tm="0">
                                          <p:val>
                                            <p:fltVal val="0"/>
                                          </p:val>
                                        </p:tav>
                                        <p:tav tm="100000">
                                          <p:val>
                                            <p:strVal val="#ppt_w"/>
                                          </p:val>
                                        </p:tav>
                                      </p:tavLst>
                                    </p:anim>
                                    <p:anim calcmode="lin" valueType="num">
                                      <p:cBhvr>
                                        <p:cTn id="8" dur="1000" fill="hold"/>
                                        <p:tgtEl>
                                          <p:spTgt spid="200707"/>
                                        </p:tgtEl>
                                        <p:attrNameLst>
                                          <p:attrName>ppt_h</p:attrName>
                                        </p:attrNameLst>
                                      </p:cBhvr>
                                      <p:tavLst>
                                        <p:tav tm="0">
                                          <p:val>
                                            <p:fltVal val="0"/>
                                          </p:val>
                                        </p:tav>
                                        <p:tav tm="100000">
                                          <p:val>
                                            <p:strVal val="#ppt_h"/>
                                          </p:val>
                                        </p:tav>
                                      </p:tavLst>
                                    </p:anim>
                                    <p:anim calcmode="lin" valueType="num">
                                      <p:cBhvr>
                                        <p:cTn id="9" dur="1000" fill="hold"/>
                                        <p:tgtEl>
                                          <p:spTgt spid="200707"/>
                                        </p:tgtEl>
                                        <p:attrNameLst>
                                          <p:attrName>style.rotation</p:attrName>
                                        </p:attrNameLst>
                                      </p:cBhvr>
                                      <p:tavLst>
                                        <p:tav tm="0">
                                          <p:val>
                                            <p:fltVal val="90"/>
                                          </p:val>
                                        </p:tav>
                                        <p:tav tm="100000">
                                          <p:val>
                                            <p:fltVal val="0"/>
                                          </p:val>
                                        </p:tav>
                                      </p:tavLst>
                                    </p:anim>
                                    <p:animEffect transition="in" filter="fade">
                                      <p:cBhvr>
                                        <p:cTn id="10" dur="1000"/>
                                        <p:tgtEl>
                                          <p:spTgt spid="200707"/>
                                        </p:tgtEl>
                                      </p:cBhvr>
                                    </p:animEffect>
                                  </p:childTnLst>
                                </p:cTn>
                              </p:par>
                            </p:childTnLst>
                          </p:cTn>
                        </p:par>
                      </p:childTnLst>
                    </p:cTn>
                  </p:par>
                  <p:par>
                    <p:cTn id="11" fill="hold">
                      <p:stCondLst>
                        <p:cond delay="indefinite"/>
                      </p:stCondLst>
                      <p:childTnLst>
                        <p:par>
                          <p:cTn id="12" fill="hold">
                            <p:stCondLst>
                              <p:cond delay="0"/>
                            </p:stCondLst>
                            <p:childTnLst>
                              <p:par>
                                <p:cTn id="13" presetID="31" presetClass="entr" presetSubtype="0" fill="hold" grpId="0" nodeType="clickEffect">
                                  <p:stCondLst>
                                    <p:cond delay="0"/>
                                  </p:stCondLst>
                                  <p:iterate type="lt">
                                    <p:tmPct val="5000"/>
                                  </p:iterate>
                                  <p:childTnLst>
                                    <p:set>
                                      <p:cBhvr>
                                        <p:cTn id="14" dur="1" fill="hold">
                                          <p:stCondLst>
                                            <p:cond delay="0"/>
                                          </p:stCondLst>
                                        </p:cTn>
                                        <p:tgtEl>
                                          <p:spTgt spid="200708"/>
                                        </p:tgtEl>
                                        <p:attrNameLst>
                                          <p:attrName>style.visibility</p:attrName>
                                        </p:attrNameLst>
                                      </p:cBhvr>
                                      <p:to>
                                        <p:strVal val="visible"/>
                                      </p:to>
                                    </p:set>
                                    <p:anim calcmode="lin" valueType="num">
                                      <p:cBhvr>
                                        <p:cTn id="15" dur="1000" fill="hold"/>
                                        <p:tgtEl>
                                          <p:spTgt spid="200708"/>
                                        </p:tgtEl>
                                        <p:attrNameLst>
                                          <p:attrName>ppt_w</p:attrName>
                                        </p:attrNameLst>
                                      </p:cBhvr>
                                      <p:tavLst>
                                        <p:tav tm="0">
                                          <p:val>
                                            <p:fltVal val="0"/>
                                          </p:val>
                                        </p:tav>
                                        <p:tav tm="100000">
                                          <p:val>
                                            <p:strVal val="#ppt_w"/>
                                          </p:val>
                                        </p:tav>
                                      </p:tavLst>
                                    </p:anim>
                                    <p:anim calcmode="lin" valueType="num">
                                      <p:cBhvr>
                                        <p:cTn id="16" dur="1000" fill="hold"/>
                                        <p:tgtEl>
                                          <p:spTgt spid="200708"/>
                                        </p:tgtEl>
                                        <p:attrNameLst>
                                          <p:attrName>ppt_h</p:attrName>
                                        </p:attrNameLst>
                                      </p:cBhvr>
                                      <p:tavLst>
                                        <p:tav tm="0">
                                          <p:val>
                                            <p:fltVal val="0"/>
                                          </p:val>
                                        </p:tav>
                                        <p:tav tm="100000">
                                          <p:val>
                                            <p:strVal val="#ppt_h"/>
                                          </p:val>
                                        </p:tav>
                                      </p:tavLst>
                                    </p:anim>
                                    <p:anim calcmode="lin" valueType="num">
                                      <p:cBhvr>
                                        <p:cTn id="17" dur="1000" fill="hold"/>
                                        <p:tgtEl>
                                          <p:spTgt spid="200708"/>
                                        </p:tgtEl>
                                        <p:attrNameLst>
                                          <p:attrName>style.rotation</p:attrName>
                                        </p:attrNameLst>
                                      </p:cBhvr>
                                      <p:tavLst>
                                        <p:tav tm="0">
                                          <p:val>
                                            <p:fltVal val="90"/>
                                          </p:val>
                                        </p:tav>
                                        <p:tav tm="100000">
                                          <p:val>
                                            <p:fltVal val="0"/>
                                          </p:val>
                                        </p:tav>
                                      </p:tavLst>
                                    </p:anim>
                                    <p:animEffect transition="in" filter="fade">
                                      <p:cBhvr>
                                        <p:cTn id="18" dur="1000"/>
                                        <p:tgtEl>
                                          <p:spTgt spid="200708"/>
                                        </p:tgtEl>
                                      </p:cBhvr>
                                    </p:animEffect>
                                  </p:childTnLst>
                                </p:cTn>
                              </p:par>
                            </p:childTnLst>
                          </p:cTn>
                        </p:par>
                      </p:childTnLst>
                    </p:cTn>
                  </p:par>
                  <p:par>
                    <p:cTn id="19" fill="hold">
                      <p:stCondLst>
                        <p:cond delay="indefinite"/>
                      </p:stCondLst>
                      <p:childTnLst>
                        <p:par>
                          <p:cTn id="20" fill="hold">
                            <p:stCondLst>
                              <p:cond delay="0"/>
                            </p:stCondLst>
                            <p:childTnLst>
                              <p:par>
                                <p:cTn id="21" presetID="51" presetClass="entr" presetSubtype="0" fill="hold" grpId="0" nodeType="clickEffect">
                                  <p:stCondLst>
                                    <p:cond delay="0"/>
                                  </p:stCondLst>
                                  <p:childTnLst>
                                    <p:set>
                                      <p:cBhvr>
                                        <p:cTn id="22" dur="1" fill="hold">
                                          <p:stCondLst>
                                            <p:cond delay="0"/>
                                          </p:stCondLst>
                                        </p:cTn>
                                        <p:tgtEl>
                                          <p:spTgt spid="200709"/>
                                        </p:tgtEl>
                                        <p:attrNameLst>
                                          <p:attrName>style.visibility</p:attrName>
                                        </p:attrNameLst>
                                      </p:cBhvr>
                                      <p:to>
                                        <p:strVal val="visible"/>
                                      </p:to>
                                    </p:set>
                                    <p:animEffect transition="in" filter="fade">
                                      <p:cBhvr>
                                        <p:cTn id="23" dur="770" decel="100000"/>
                                        <p:tgtEl>
                                          <p:spTgt spid="200709"/>
                                        </p:tgtEl>
                                      </p:cBhvr>
                                    </p:animEffect>
                                    <p:animScale>
                                      <p:cBhvr>
                                        <p:cTn id="24" dur="770" decel="100000"/>
                                        <p:tgtEl>
                                          <p:spTgt spid="200709"/>
                                        </p:tgtEl>
                                      </p:cBhvr>
                                      <p:from x="10000" y="10000"/>
                                      <p:to x="200000" y="450000"/>
                                    </p:animScale>
                                    <p:animScale>
                                      <p:cBhvr>
                                        <p:cTn id="25" dur="1230" accel="100000" fill="hold">
                                          <p:stCondLst>
                                            <p:cond delay="770"/>
                                          </p:stCondLst>
                                        </p:cTn>
                                        <p:tgtEl>
                                          <p:spTgt spid="200709"/>
                                        </p:tgtEl>
                                      </p:cBhvr>
                                      <p:from x="200000" y="450000"/>
                                      <p:to x="100000" y="100000"/>
                                    </p:animScale>
                                    <p:set>
                                      <p:cBhvr>
                                        <p:cTn id="26" dur="770" fill="hold"/>
                                        <p:tgtEl>
                                          <p:spTgt spid="200709"/>
                                        </p:tgtEl>
                                        <p:attrNameLst>
                                          <p:attrName>ppt_x</p:attrName>
                                        </p:attrNameLst>
                                      </p:cBhvr>
                                      <p:to>
                                        <p:strVal val="(0.5)"/>
                                      </p:to>
                                    </p:set>
                                    <p:anim from="(0.5)" to="(#ppt_x)" calcmode="lin" valueType="num">
                                      <p:cBhvr>
                                        <p:cTn id="27" dur="1230" accel="100000" fill="hold">
                                          <p:stCondLst>
                                            <p:cond delay="770"/>
                                          </p:stCondLst>
                                        </p:cTn>
                                        <p:tgtEl>
                                          <p:spTgt spid="200709"/>
                                        </p:tgtEl>
                                        <p:attrNameLst>
                                          <p:attrName>ppt_x</p:attrName>
                                        </p:attrNameLst>
                                      </p:cBhvr>
                                    </p:anim>
                                    <p:set>
                                      <p:cBhvr>
                                        <p:cTn id="28" dur="770" fill="hold"/>
                                        <p:tgtEl>
                                          <p:spTgt spid="200709"/>
                                        </p:tgtEl>
                                        <p:attrNameLst>
                                          <p:attrName>ppt_y</p:attrName>
                                        </p:attrNameLst>
                                      </p:cBhvr>
                                      <p:to>
                                        <p:strVal val="(#ppt_y+0.4)"/>
                                      </p:to>
                                    </p:set>
                                    <p:anim from="(#ppt_y+0.4)" to="(#ppt_y)" calcmode="lin" valueType="num">
                                      <p:cBhvr>
                                        <p:cTn id="29" dur="1230" accel="100000" fill="hold">
                                          <p:stCondLst>
                                            <p:cond delay="770"/>
                                          </p:stCondLst>
                                        </p:cTn>
                                        <p:tgtEl>
                                          <p:spTgt spid="200709"/>
                                        </p:tgtEl>
                                        <p:attrNameLst>
                                          <p:attrName>ppt_y</p:attrName>
                                        </p:attrNameLst>
                                      </p:cBhvr>
                                    </p:anim>
                                  </p:childTnLst>
                                </p:cTn>
                              </p:par>
                            </p:childTnLst>
                          </p:cTn>
                        </p:par>
                      </p:childTnLst>
                    </p:cTn>
                  </p:par>
                  <p:par>
                    <p:cTn id="30" fill="hold">
                      <p:stCondLst>
                        <p:cond delay="indefinite"/>
                      </p:stCondLst>
                      <p:childTnLst>
                        <p:par>
                          <p:cTn id="31" fill="hold">
                            <p:stCondLst>
                              <p:cond delay="0"/>
                            </p:stCondLst>
                            <p:childTnLst>
                              <p:par>
                                <p:cTn id="32" presetID="55" presetClass="entr" presetSubtype="0" fill="hold" grpId="0" nodeType="clickEffect">
                                  <p:stCondLst>
                                    <p:cond delay="0"/>
                                  </p:stCondLst>
                                  <p:childTnLst>
                                    <p:set>
                                      <p:cBhvr>
                                        <p:cTn id="33" dur="1" fill="hold">
                                          <p:stCondLst>
                                            <p:cond delay="0"/>
                                          </p:stCondLst>
                                        </p:cTn>
                                        <p:tgtEl>
                                          <p:spTgt spid="200712"/>
                                        </p:tgtEl>
                                        <p:attrNameLst>
                                          <p:attrName>style.visibility</p:attrName>
                                        </p:attrNameLst>
                                      </p:cBhvr>
                                      <p:to>
                                        <p:strVal val="visible"/>
                                      </p:to>
                                    </p:set>
                                    <p:anim calcmode="lin" valueType="num">
                                      <p:cBhvr>
                                        <p:cTn id="34" dur="1000" fill="hold"/>
                                        <p:tgtEl>
                                          <p:spTgt spid="200712"/>
                                        </p:tgtEl>
                                        <p:attrNameLst>
                                          <p:attrName>ppt_w</p:attrName>
                                        </p:attrNameLst>
                                      </p:cBhvr>
                                      <p:tavLst>
                                        <p:tav tm="0">
                                          <p:val>
                                            <p:strVal val="#ppt_w*0.70"/>
                                          </p:val>
                                        </p:tav>
                                        <p:tav tm="100000">
                                          <p:val>
                                            <p:strVal val="#ppt_w"/>
                                          </p:val>
                                        </p:tav>
                                      </p:tavLst>
                                    </p:anim>
                                    <p:anim calcmode="lin" valueType="num">
                                      <p:cBhvr>
                                        <p:cTn id="35" dur="1000" fill="hold"/>
                                        <p:tgtEl>
                                          <p:spTgt spid="200712"/>
                                        </p:tgtEl>
                                        <p:attrNameLst>
                                          <p:attrName>ppt_h</p:attrName>
                                        </p:attrNameLst>
                                      </p:cBhvr>
                                      <p:tavLst>
                                        <p:tav tm="0">
                                          <p:val>
                                            <p:strVal val="#ppt_h"/>
                                          </p:val>
                                        </p:tav>
                                        <p:tav tm="100000">
                                          <p:val>
                                            <p:strVal val="#ppt_h"/>
                                          </p:val>
                                        </p:tav>
                                      </p:tavLst>
                                    </p:anim>
                                    <p:animEffect transition="in" filter="fade">
                                      <p:cBhvr>
                                        <p:cTn id="36" dur="1000"/>
                                        <p:tgtEl>
                                          <p:spTgt spid="200712"/>
                                        </p:tgtEl>
                                      </p:cBhvr>
                                    </p:animEffect>
                                  </p:childTnLst>
                                </p:cTn>
                              </p:par>
                            </p:childTnLst>
                          </p:cTn>
                        </p:par>
                      </p:childTnLst>
                    </p:cTn>
                  </p:par>
                  <p:par>
                    <p:cTn id="37" fill="hold">
                      <p:stCondLst>
                        <p:cond delay="indefinite"/>
                      </p:stCondLst>
                      <p:childTnLst>
                        <p:par>
                          <p:cTn id="38" fill="hold">
                            <p:stCondLst>
                              <p:cond delay="0"/>
                            </p:stCondLst>
                            <p:childTnLst>
                              <p:par>
                                <p:cTn id="39" presetID="55" presetClass="entr" presetSubtype="0" fill="hold" grpId="0" nodeType="clickEffect">
                                  <p:stCondLst>
                                    <p:cond delay="0"/>
                                  </p:stCondLst>
                                  <p:childTnLst>
                                    <p:set>
                                      <p:cBhvr>
                                        <p:cTn id="40" dur="1" fill="hold">
                                          <p:stCondLst>
                                            <p:cond delay="0"/>
                                          </p:stCondLst>
                                        </p:cTn>
                                        <p:tgtEl>
                                          <p:spTgt spid="200713"/>
                                        </p:tgtEl>
                                        <p:attrNameLst>
                                          <p:attrName>style.visibility</p:attrName>
                                        </p:attrNameLst>
                                      </p:cBhvr>
                                      <p:to>
                                        <p:strVal val="visible"/>
                                      </p:to>
                                    </p:set>
                                    <p:anim calcmode="lin" valueType="num">
                                      <p:cBhvr>
                                        <p:cTn id="41" dur="1000" fill="hold"/>
                                        <p:tgtEl>
                                          <p:spTgt spid="200713"/>
                                        </p:tgtEl>
                                        <p:attrNameLst>
                                          <p:attrName>ppt_w</p:attrName>
                                        </p:attrNameLst>
                                      </p:cBhvr>
                                      <p:tavLst>
                                        <p:tav tm="0">
                                          <p:val>
                                            <p:strVal val="#ppt_w*0.70"/>
                                          </p:val>
                                        </p:tav>
                                        <p:tav tm="100000">
                                          <p:val>
                                            <p:strVal val="#ppt_w"/>
                                          </p:val>
                                        </p:tav>
                                      </p:tavLst>
                                    </p:anim>
                                    <p:anim calcmode="lin" valueType="num">
                                      <p:cBhvr>
                                        <p:cTn id="42" dur="1000" fill="hold"/>
                                        <p:tgtEl>
                                          <p:spTgt spid="200713"/>
                                        </p:tgtEl>
                                        <p:attrNameLst>
                                          <p:attrName>ppt_h</p:attrName>
                                        </p:attrNameLst>
                                      </p:cBhvr>
                                      <p:tavLst>
                                        <p:tav tm="0">
                                          <p:val>
                                            <p:strVal val="#ppt_h"/>
                                          </p:val>
                                        </p:tav>
                                        <p:tav tm="100000">
                                          <p:val>
                                            <p:strVal val="#ppt_h"/>
                                          </p:val>
                                        </p:tav>
                                      </p:tavLst>
                                    </p:anim>
                                    <p:animEffect transition="in" filter="fade">
                                      <p:cBhvr>
                                        <p:cTn id="43" dur="1000"/>
                                        <p:tgtEl>
                                          <p:spTgt spid="200713"/>
                                        </p:tgtEl>
                                      </p:cBhvr>
                                    </p:animEffect>
                                  </p:childTnLst>
                                </p:cTn>
                              </p:par>
                            </p:childTnLst>
                          </p:cTn>
                        </p:par>
                      </p:childTnLst>
                    </p:cTn>
                  </p:par>
                  <p:par>
                    <p:cTn id="44" fill="hold">
                      <p:stCondLst>
                        <p:cond delay="indefinite"/>
                      </p:stCondLst>
                      <p:childTnLst>
                        <p:par>
                          <p:cTn id="45" fill="hold">
                            <p:stCondLst>
                              <p:cond delay="0"/>
                            </p:stCondLst>
                            <p:childTnLst>
                              <p:par>
                                <p:cTn id="46" presetID="3" presetClass="entr" presetSubtype="10" fill="hold" grpId="0" nodeType="clickEffect">
                                  <p:stCondLst>
                                    <p:cond delay="0"/>
                                  </p:stCondLst>
                                  <p:childTnLst>
                                    <p:set>
                                      <p:cBhvr>
                                        <p:cTn id="47" dur="1" fill="hold">
                                          <p:stCondLst>
                                            <p:cond delay="0"/>
                                          </p:stCondLst>
                                        </p:cTn>
                                        <p:tgtEl>
                                          <p:spTgt spid="200714"/>
                                        </p:tgtEl>
                                        <p:attrNameLst>
                                          <p:attrName>style.visibility</p:attrName>
                                        </p:attrNameLst>
                                      </p:cBhvr>
                                      <p:to>
                                        <p:strVal val="visible"/>
                                      </p:to>
                                    </p:set>
                                    <p:animEffect transition="in" filter="blinds(horizontal)">
                                      <p:cBhvr>
                                        <p:cTn id="48" dur="1000"/>
                                        <p:tgtEl>
                                          <p:spTgt spid="20071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0707" grpId="0" animBg="1"/>
      <p:bldP spid="200708" grpId="0" animBg="1"/>
      <p:bldP spid="200709" grpId="0"/>
      <p:bldP spid="200712" grpId="0" animBg="1"/>
      <p:bldP spid="200713" grpId="0" animBg="1"/>
      <p:bldP spid="200714"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2754" name="Rectangle 2"/>
          <p:cNvSpPr>
            <a:spLocks noGrp="1" noChangeArrowheads="1"/>
          </p:cNvSpPr>
          <p:nvPr>
            <p:ph type="title"/>
          </p:nvPr>
        </p:nvSpPr>
        <p:spPr>
          <a:xfrm>
            <a:off x="-180975" y="692150"/>
            <a:ext cx="8604250" cy="1192213"/>
          </a:xfrm>
        </p:spPr>
        <p:txBody>
          <a:bodyPr/>
          <a:lstStyle/>
          <a:p>
            <a:r>
              <a:rPr lang="ar-SA" b="1" i="0">
                <a:solidFill>
                  <a:srgbClr val="0066FF"/>
                </a:solidFill>
                <a:cs typeface="DecoType Naskh Extensions" pitchFamily="2" charset="-78"/>
              </a:rPr>
              <a:t>أوجه الاختلاف بين المصارف الإسلامية والتقليدية</a:t>
            </a:r>
            <a:r>
              <a:rPr lang="ar-SA" sz="4000" b="1" i="0">
                <a:solidFill>
                  <a:srgbClr val="6E2A00"/>
                </a:solidFill>
              </a:rPr>
              <a:t> </a:t>
            </a:r>
            <a:r>
              <a:rPr lang="ar-SA" sz="4000" i="0">
                <a:solidFill>
                  <a:schemeClr val="tx1"/>
                </a:solidFill>
              </a:rPr>
              <a:t/>
            </a:r>
            <a:br>
              <a:rPr lang="ar-SA" sz="4000" i="0">
                <a:solidFill>
                  <a:schemeClr val="tx1"/>
                </a:solidFill>
              </a:rPr>
            </a:br>
            <a:endParaRPr lang="en-US" sz="4000" i="0">
              <a:solidFill>
                <a:schemeClr val="tx1"/>
              </a:solidFill>
            </a:endParaRPr>
          </a:p>
        </p:txBody>
      </p:sp>
      <p:sp>
        <p:nvSpPr>
          <p:cNvPr id="202755" name="Oval 3"/>
          <p:cNvSpPr>
            <a:spLocks noChangeArrowheads="1"/>
          </p:cNvSpPr>
          <p:nvPr/>
        </p:nvSpPr>
        <p:spPr bwMode="auto">
          <a:xfrm>
            <a:off x="4643438" y="2420938"/>
            <a:ext cx="4249737" cy="2016125"/>
          </a:xfrm>
          <a:prstGeom prst="ellipse">
            <a:avLst/>
          </a:prstGeom>
          <a:solidFill>
            <a:srgbClr val="E75F5F"/>
          </a:soli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75F5F"/>
            </a:extrusionClr>
          </a:sp3d>
        </p:spPr>
        <p:txBody>
          <a:bodyPr wrap="none" anchor="ctr">
            <a:flatTx/>
          </a:bodyPr>
          <a:lstStyle/>
          <a:p>
            <a:endParaRPr lang="ar-SY" sz="2800" b="1">
              <a:effectLst/>
            </a:endParaRPr>
          </a:p>
          <a:p>
            <a:endParaRPr lang="ar-SY" sz="2800" b="1">
              <a:effectLst/>
            </a:endParaRPr>
          </a:p>
          <a:p>
            <a:endParaRPr lang="ar-SY" sz="2400" b="1">
              <a:effectLst/>
            </a:endParaRPr>
          </a:p>
          <a:p>
            <a:endParaRPr lang="ar-SY" sz="2400" b="1">
              <a:effectLst/>
            </a:endParaRPr>
          </a:p>
          <a:p>
            <a:r>
              <a:rPr lang="ar-SA" sz="2400" b="1">
                <a:effectLst/>
              </a:rPr>
              <a:t>مخاطر منخفضة كاستطاعته الاقتراض من المصرف</a:t>
            </a:r>
            <a:endParaRPr lang="ar-SY" sz="2400" b="1">
              <a:effectLst/>
            </a:endParaRPr>
          </a:p>
          <a:p>
            <a:r>
              <a:rPr lang="ar-SA" sz="2400" b="1">
                <a:effectLst/>
              </a:rPr>
              <a:t> المركزي</a:t>
            </a:r>
            <a:r>
              <a:rPr lang="ar-SY" sz="2400" b="1">
                <a:effectLst/>
              </a:rPr>
              <a:t> </a:t>
            </a:r>
            <a:r>
              <a:rPr lang="ar-SA" sz="2400" b="1">
                <a:effectLst/>
              </a:rPr>
              <a:t> ومن المصارف الأخرى عند حدوث الأزمة.</a:t>
            </a:r>
          </a:p>
          <a:p>
            <a:endParaRPr lang="ar-SA" sz="2400" b="1">
              <a:effectLst/>
            </a:endParaRPr>
          </a:p>
          <a:p>
            <a:endParaRPr lang="ar-SA" sz="2400" b="1">
              <a:effectLst/>
            </a:endParaRPr>
          </a:p>
          <a:p>
            <a:endParaRPr lang="ar-SA" sz="3200" b="1">
              <a:effectLst/>
            </a:endParaRPr>
          </a:p>
          <a:p>
            <a:endParaRPr lang="ar-SA" sz="3200" b="1">
              <a:effectLst/>
            </a:endParaRPr>
          </a:p>
          <a:p>
            <a:endParaRPr lang="en-US">
              <a:effectLst>
                <a:outerShdw blurRad="38100" dist="38100" dir="2700000" algn="tl">
                  <a:srgbClr val="000000"/>
                </a:outerShdw>
              </a:effectLst>
            </a:endParaRPr>
          </a:p>
        </p:txBody>
      </p:sp>
      <p:sp>
        <p:nvSpPr>
          <p:cNvPr id="202756" name="Oval 4"/>
          <p:cNvSpPr>
            <a:spLocks noChangeArrowheads="1"/>
          </p:cNvSpPr>
          <p:nvPr/>
        </p:nvSpPr>
        <p:spPr bwMode="auto">
          <a:xfrm>
            <a:off x="179388" y="2420938"/>
            <a:ext cx="4176712" cy="2016125"/>
          </a:xfrm>
          <a:prstGeom prst="ellipse">
            <a:avLst/>
          </a:prstGeom>
          <a:gradFill rotWithShape="1">
            <a:gsLst>
              <a:gs pos="0">
                <a:srgbClr val="EAF165">
                  <a:gamma/>
                  <a:shade val="46275"/>
                  <a:invGamma/>
                </a:srgbClr>
              </a:gs>
              <a:gs pos="100000">
                <a:srgbClr val="EAF165"/>
              </a:gs>
            </a:gsLst>
            <a:lin ang="5400000" scaled="1"/>
          </a:gra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AF165"/>
            </a:extrusionClr>
          </a:sp3d>
        </p:spPr>
        <p:txBody>
          <a:bodyPr wrap="none" anchor="ctr">
            <a:flatTx/>
          </a:bodyPr>
          <a:lstStyle/>
          <a:p>
            <a:endParaRPr lang="en-US"/>
          </a:p>
        </p:txBody>
      </p:sp>
      <p:sp>
        <p:nvSpPr>
          <p:cNvPr id="202757" name="Rectangle 5"/>
          <p:cNvSpPr>
            <a:spLocks noChangeArrowheads="1"/>
          </p:cNvSpPr>
          <p:nvPr/>
        </p:nvSpPr>
        <p:spPr bwMode="auto">
          <a:xfrm>
            <a:off x="0" y="2781300"/>
            <a:ext cx="3851275" cy="1552575"/>
          </a:xfrm>
          <a:prstGeom prst="rect">
            <a:avLst/>
          </a:prstGeom>
          <a:noFill/>
          <a:ln w="12700" algn="ctr">
            <a:noFill/>
            <a:miter lim="800000"/>
            <a:headEnd/>
            <a:tailEnd/>
          </a:ln>
          <a:effectLst/>
        </p:spPr>
        <p:txBody>
          <a:bodyPr>
            <a:spAutoFit/>
          </a:bodyPr>
          <a:lstStyle/>
          <a:p>
            <a:pPr algn="just"/>
            <a:r>
              <a:rPr lang="ar-SA" sz="2400" b="1">
                <a:effectLst/>
              </a:rPr>
              <a:t>مخاطر مرتفعة مثل عدم قدرة المصرف على </a:t>
            </a:r>
            <a:endParaRPr lang="ar-SY" sz="2400" b="1">
              <a:effectLst/>
            </a:endParaRPr>
          </a:p>
          <a:p>
            <a:pPr algn="just"/>
            <a:r>
              <a:rPr lang="ar-SA" sz="2400" b="1">
                <a:effectLst/>
              </a:rPr>
              <a:t>الاقتراض من المصرف المركزي بسبب الفائدة.</a:t>
            </a:r>
            <a:endParaRPr lang="en-US" sz="2400" b="1">
              <a:effectLst/>
            </a:endParaRPr>
          </a:p>
          <a:p>
            <a:endParaRPr lang="ar-SA" sz="2400" b="1">
              <a:effectLst/>
            </a:endParaRPr>
          </a:p>
          <a:p>
            <a:endParaRPr lang="en-US" sz="2400" b="1">
              <a:effectLst/>
            </a:endParaRPr>
          </a:p>
        </p:txBody>
      </p:sp>
      <p:sp>
        <p:nvSpPr>
          <p:cNvPr id="202758" name="AutoShape 6"/>
          <p:cNvSpPr>
            <a:spLocks noChangeArrowheads="1"/>
          </p:cNvSpPr>
          <p:nvPr/>
        </p:nvSpPr>
        <p:spPr bwMode="auto">
          <a:xfrm>
            <a:off x="5435600" y="13414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FFFFFF"/>
              </a:gs>
              <a:gs pos="100000">
                <a:srgbClr val="E75F5F"/>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E75F5F"/>
            </a:extrusionClr>
          </a:sp3d>
        </p:spPr>
        <p:txBody>
          <a:bodyPr wrap="none" anchor="ctr">
            <a:flatTx/>
          </a:bodyPr>
          <a:lstStyle/>
          <a:p>
            <a:r>
              <a:rPr lang="ar-SY" sz="3200">
                <a:solidFill>
                  <a:srgbClr val="0066FF"/>
                </a:solidFill>
                <a:effectLst>
                  <a:outerShdw blurRad="38100" dist="38100" dir="2700000" algn="tl">
                    <a:srgbClr val="000000"/>
                  </a:outerShdw>
                </a:effectLst>
              </a:rPr>
              <a:t>مصرف تقليدي</a:t>
            </a:r>
            <a:endParaRPr lang="en-US" sz="3200">
              <a:solidFill>
                <a:srgbClr val="0066FF"/>
              </a:solidFill>
              <a:effectLst>
                <a:outerShdw blurRad="38100" dist="38100" dir="2700000" algn="tl">
                  <a:srgbClr val="000000"/>
                </a:outerShdw>
              </a:effectLst>
            </a:endParaRPr>
          </a:p>
        </p:txBody>
      </p:sp>
      <p:sp>
        <p:nvSpPr>
          <p:cNvPr id="202759" name="AutoShape 7"/>
          <p:cNvSpPr>
            <a:spLocks noChangeArrowheads="1"/>
          </p:cNvSpPr>
          <p:nvPr/>
        </p:nvSpPr>
        <p:spPr bwMode="auto">
          <a:xfrm>
            <a:off x="1403350" y="13414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CCFF33"/>
              </a:gs>
              <a:gs pos="100000">
                <a:srgbClr val="FFFFCC"/>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CCFF33"/>
            </a:extrusionClr>
          </a:sp3d>
        </p:spPr>
        <p:txBody>
          <a:bodyPr wrap="none" anchor="ctr">
            <a:flatTx/>
          </a:bodyPr>
          <a:lstStyle/>
          <a:p>
            <a:r>
              <a:rPr lang="ar-SY" sz="3200">
                <a:solidFill>
                  <a:srgbClr val="0066FF"/>
                </a:solidFill>
                <a:effectLst>
                  <a:outerShdw blurRad="38100" dist="38100" dir="2700000" algn="tl">
                    <a:srgbClr val="000000"/>
                  </a:outerShdw>
                </a:effectLst>
              </a:rPr>
              <a:t>مصرف اسلامي</a:t>
            </a:r>
            <a:endParaRPr lang="en-US" sz="3200">
              <a:solidFill>
                <a:srgbClr val="0066FF"/>
              </a:solidFill>
              <a:effectLst>
                <a:outerShdw blurRad="38100" dist="38100" dir="2700000" algn="tl">
                  <a:srgbClr val="000000"/>
                </a:outerShdw>
              </a:effectLst>
            </a:endParaRPr>
          </a:p>
        </p:txBody>
      </p:sp>
      <p:sp>
        <p:nvSpPr>
          <p:cNvPr id="202760" name="AutoShape 8" descr="أفقي متقطع"/>
          <p:cNvSpPr>
            <a:spLocks noChangeArrowheads="1"/>
          </p:cNvSpPr>
          <p:nvPr/>
        </p:nvSpPr>
        <p:spPr bwMode="auto">
          <a:xfrm rot="1609518">
            <a:off x="5527675" y="5000625"/>
            <a:ext cx="3170238" cy="2016125"/>
          </a:xfrm>
          <a:prstGeom prst="curvedLeftArrow">
            <a:avLst>
              <a:gd name="adj1" fmla="val 9056"/>
              <a:gd name="adj2" fmla="val 48667"/>
              <a:gd name="adj3" fmla="val 27569"/>
            </a:avLst>
          </a:prstGeom>
          <a:pattFill prst="dashHorz">
            <a:fgClr>
              <a:srgbClr val="EAF165"/>
            </a:fgClr>
            <a:bgClr>
              <a:srgbClr val="6C6F2E"/>
            </a:bgClr>
          </a:pattFill>
          <a:ln w="12700">
            <a:solidFill>
              <a:srgbClr val="CCFF33"/>
            </a:solidFill>
            <a:miter lim="800000"/>
            <a:headEnd/>
            <a:tailEnd/>
          </a:ln>
          <a:effectLst/>
        </p:spPr>
        <p:txBody>
          <a:bodyPr wrap="none" anchor="ctr"/>
          <a:lstStyle/>
          <a:p>
            <a:endParaRPr lang="en-US"/>
          </a:p>
        </p:txBody>
      </p:sp>
      <p:sp>
        <p:nvSpPr>
          <p:cNvPr id="202761" name="AutoShape 9" descr="أفقي متقطع"/>
          <p:cNvSpPr>
            <a:spLocks noChangeArrowheads="1"/>
          </p:cNvSpPr>
          <p:nvPr/>
        </p:nvSpPr>
        <p:spPr bwMode="auto">
          <a:xfrm rot="-2016814">
            <a:off x="395288" y="4941888"/>
            <a:ext cx="2603500" cy="2235200"/>
          </a:xfrm>
          <a:prstGeom prst="curvedRightArrow">
            <a:avLst>
              <a:gd name="adj1" fmla="val 7398"/>
              <a:gd name="adj2" fmla="val 49269"/>
              <a:gd name="adj3" fmla="val 17703"/>
            </a:avLst>
          </a:prstGeom>
          <a:pattFill prst="dashHorz">
            <a:fgClr>
              <a:srgbClr val="EAF165"/>
            </a:fgClr>
            <a:bgClr>
              <a:srgbClr val="6C6F2E"/>
            </a:bgClr>
          </a:pattFill>
          <a:ln w="12700">
            <a:pattFill prst="dkUpDiag">
              <a:fgClr>
                <a:srgbClr val="CCFF33"/>
              </a:fgClr>
              <a:bgClr>
                <a:srgbClr val="FFFFFF"/>
              </a:bgClr>
            </a:pattFill>
            <a:miter lim="800000"/>
            <a:headEnd/>
            <a:tailEnd/>
          </a:ln>
          <a:effectLst/>
        </p:spPr>
        <p:txBody>
          <a:bodyPr wrap="none" anchor="ctr"/>
          <a:lstStyle/>
          <a:p>
            <a:endParaRPr lang="en-US"/>
          </a:p>
        </p:txBody>
      </p:sp>
      <p:sp>
        <p:nvSpPr>
          <p:cNvPr id="202762" name="AutoShape 10"/>
          <p:cNvSpPr>
            <a:spLocks noChangeArrowheads="1"/>
          </p:cNvSpPr>
          <p:nvPr/>
        </p:nvSpPr>
        <p:spPr bwMode="auto">
          <a:xfrm>
            <a:off x="3276600" y="4941888"/>
            <a:ext cx="2016125" cy="1511300"/>
          </a:xfrm>
          <a:prstGeom prst="bevel">
            <a:avLst>
              <a:gd name="adj" fmla="val 12500"/>
            </a:avLst>
          </a:prstGeom>
          <a:gradFill rotWithShape="1">
            <a:gsLst>
              <a:gs pos="0">
                <a:srgbClr val="88CEC4"/>
              </a:gs>
              <a:gs pos="50000">
                <a:srgbClr val="88CEC4">
                  <a:gamma/>
                  <a:shade val="46275"/>
                  <a:invGamma/>
                </a:srgbClr>
              </a:gs>
              <a:gs pos="100000">
                <a:srgbClr val="88CEC4"/>
              </a:gs>
            </a:gsLst>
            <a:lin ang="18900000" scaled="1"/>
          </a:gradFill>
          <a:ln w="12700">
            <a:solidFill>
              <a:srgbClr val="CCFF33"/>
            </a:solidFill>
            <a:miter lim="800000"/>
            <a:headEnd/>
            <a:tailEnd/>
          </a:ln>
          <a:effectLst/>
        </p:spPr>
        <p:txBody>
          <a:bodyPr wrap="none" anchor="ctr"/>
          <a:lstStyle/>
          <a:p>
            <a:r>
              <a:rPr lang="ar-SY" sz="5400">
                <a:effectLst>
                  <a:outerShdw blurRad="38100" dist="38100" dir="2700000" algn="tl">
                    <a:srgbClr val="000000"/>
                  </a:outerShdw>
                </a:effectLst>
              </a:rPr>
              <a:t>السيولة</a:t>
            </a:r>
            <a:endParaRPr lang="en-US" sz="5400">
              <a:effectLst>
                <a:outerShdw blurRad="38100" dist="38100" dir="2700000" algn="tl">
                  <a:srgbClr val="000000"/>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9" presetClass="entr" presetSubtype="10" fill="hold" grpId="0" nodeType="clickEffect">
                                  <p:stCondLst>
                                    <p:cond delay="0"/>
                                  </p:stCondLst>
                                  <p:childTnLst>
                                    <p:set>
                                      <p:cBhvr>
                                        <p:cTn id="6" dur="1" fill="hold">
                                          <p:stCondLst>
                                            <p:cond delay="0"/>
                                          </p:stCondLst>
                                        </p:cTn>
                                        <p:tgtEl>
                                          <p:spTgt spid="202755"/>
                                        </p:tgtEl>
                                        <p:attrNameLst>
                                          <p:attrName>style.visibility</p:attrName>
                                        </p:attrNameLst>
                                      </p:cBhvr>
                                      <p:to>
                                        <p:strVal val="visible"/>
                                      </p:to>
                                    </p:set>
                                    <p:anim calcmode="lin" valueType="num">
                                      <p:cBhvr>
                                        <p:cTn id="7" dur="1000" fill="hold"/>
                                        <p:tgtEl>
                                          <p:spTgt spid="202755"/>
                                        </p:tgtEl>
                                        <p:attrNameLst>
                                          <p:attrName>ppt_w</p:attrName>
                                        </p:attrNameLst>
                                      </p:cBhvr>
                                      <p:tavLst>
                                        <p:tav tm="0" fmla="#ppt_w*sin(2.5*pi*$)">
                                          <p:val>
                                            <p:fltVal val="0"/>
                                          </p:val>
                                        </p:tav>
                                        <p:tav tm="100000">
                                          <p:val>
                                            <p:fltVal val="1"/>
                                          </p:val>
                                        </p:tav>
                                      </p:tavLst>
                                    </p:anim>
                                    <p:anim calcmode="lin" valueType="num">
                                      <p:cBhvr>
                                        <p:cTn id="8" dur="1000" fill="hold"/>
                                        <p:tgtEl>
                                          <p:spTgt spid="202755"/>
                                        </p:tgtEl>
                                        <p:attrNameLst>
                                          <p:attrName>ppt_h</p:attrName>
                                        </p:attrNameLst>
                                      </p:cBhvr>
                                      <p:tavLst>
                                        <p:tav tm="0">
                                          <p:val>
                                            <p:strVal val="#ppt_h"/>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55" presetClass="entr" presetSubtype="0" fill="hold" grpId="0" nodeType="clickEffect">
                                  <p:stCondLst>
                                    <p:cond delay="0"/>
                                  </p:stCondLst>
                                  <p:childTnLst>
                                    <p:set>
                                      <p:cBhvr>
                                        <p:cTn id="12" dur="1" fill="hold">
                                          <p:stCondLst>
                                            <p:cond delay="0"/>
                                          </p:stCondLst>
                                        </p:cTn>
                                        <p:tgtEl>
                                          <p:spTgt spid="202756"/>
                                        </p:tgtEl>
                                        <p:attrNameLst>
                                          <p:attrName>style.visibility</p:attrName>
                                        </p:attrNameLst>
                                      </p:cBhvr>
                                      <p:to>
                                        <p:strVal val="visible"/>
                                      </p:to>
                                    </p:set>
                                    <p:anim calcmode="lin" valueType="num">
                                      <p:cBhvr>
                                        <p:cTn id="13" dur="1000" fill="hold"/>
                                        <p:tgtEl>
                                          <p:spTgt spid="202756"/>
                                        </p:tgtEl>
                                        <p:attrNameLst>
                                          <p:attrName>ppt_w</p:attrName>
                                        </p:attrNameLst>
                                      </p:cBhvr>
                                      <p:tavLst>
                                        <p:tav tm="0">
                                          <p:val>
                                            <p:strVal val="#ppt_w*0.70"/>
                                          </p:val>
                                        </p:tav>
                                        <p:tav tm="100000">
                                          <p:val>
                                            <p:strVal val="#ppt_w"/>
                                          </p:val>
                                        </p:tav>
                                      </p:tavLst>
                                    </p:anim>
                                    <p:anim calcmode="lin" valueType="num">
                                      <p:cBhvr>
                                        <p:cTn id="14" dur="1000" fill="hold"/>
                                        <p:tgtEl>
                                          <p:spTgt spid="202756"/>
                                        </p:tgtEl>
                                        <p:attrNameLst>
                                          <p:attrName>ppt_h</p:attrName>
                                        </p:attrNameLst>
                                      </p:cBhvr>
                                      <p:tavLst>
                                        <p:tav tm="0">
                                          <p:val>
                                            <p:strVal val="#ppt_h"/>
                                          </p:val>
                                        </p:tav>
                                        <p:tav tm="100000">
                                          <p:val>
                                            <p:strVal val="#ppt_h"/>
                                          </p:val>
                                        </p:tav>
                                      </p:tavLst>
                                    </p:anim>
                                    <p:animEffect transition="in" filter="fade">
                                      <p:cBhvr>
                                        <p:cTn id="15" dur="1000"/>
                                        <p:tgtEl>
                                          <p:spTgt spid="202756"/>
                                        </p:tgtEl>
                                      </p:cBhvr>
                                    </p:animEffect>
                                  </p:childTnLst>
                                </p:cTn>
                              </p:par>
                            </p:childTnLst>
                          </p:cTn>
                        </p:par>
                      </p:childTnLst>
                    </p:cTn>
                  </p:par>
                  <p:par>
                    <p:cTn id="16" fill="hold">
                      <p:stCondLst>
                        <p:cond delay="indefinite"/>
                      </p:stCondLst>
                      <p:childTnLst>
                        <p:par>
                          <p:cTn id="17" fill="hold">
                            <p:stCondLst>
                              <p:cond delay="0"/>
                            </p:stCondLst>
                            <p:childTnLst>
                              <p:par>
                                <p:cTn id="18" presetID="38" presetClass="entr" presetSubtype="0" accel="50000" fill="hold" nodeType="clickEffect">
                                  <p:stCondLst>
                                    <p:cond delay="0"/>
                                  </p:stCondLst>
                                  <p:iterate type="lt">
                                    <p:tmPct val="50000"/>
                                  </p:iterate>
                                  <p:childTnLst>
                                    <p:set>
                                      <p:cBhvr>
                                        <p:cTn id="19" dur="1" fill="hold">
                                          <p:stCondLst>
                                            <p:cond delay="0"/>
                                          </p:stCondLst>
                                        </p:cTn>
                                        <p:tgtEl>
                                          <p:spTgt spid="202757">
                                            <p:txEl>
                                              <p:pRg st="0" end="0"/>
                                            </p:txEl>
                                          </p:spTgt>
                                        </p:tgtEl>
                                        <p:attrNameLst>
                                          <p:attrName>style.visibility</p:attrName>
                                        </p:attrNameLst>
                                      </p:cBhvr>
                                      <p:to>
                                        <p:strVal val="visible"/>
                                      </p:to>
                                    </p:set>
                                    <p:set>
                                      <p:cBhvr>
                                        <p:cTn id="20" dur="228" fill="hold">
                                          <p:stCondLst>
                                            <p:cond delay="0"/>
                                          </p:stCondLst>
                                        </p:cTn>
                                        <p:tgtEl>
                                          <p:spTgt spid="202757">
                                            <p:txEl>
                                              <p:pRg st="0" end="0"/>
                                            </p:txEl>
                                          </p:spTgt>
                                        </p:tgtEl>
                                        <p:attrNameLst>
                                          <p:attrName>style.rotation</p:attrName>
                                        </p:attrNameLst>
                                      </p:cBhvr>
                                      <p:to>
                                        <p:strVal val="-45.0"/>
                                      </p:to>
                                    </p:set>
                                    <p:anim calcmode="lin" valueType="num">
                                      <p:cBhvr>
                                        <p:cTn id="21" dur="228" fill="hold">
                                          <p:stCondLst>
                                            <p:cond delay="228"/>
                                          </p:stCondLst>
                                        </p:cTn>
                                        <p:tgtEl>
                                          <p:spTgt spid="202757">
                                            <p:txEl>
                                              <p:pRg st="0" end="0"/>
                                            </p:txEl>
                                          </p:spTgt>
                                        </p:tgtEl>
                                        <p:attrNameLst>
                                          <p:attrName>style.rotation</p:attrName>
                                        </p:attrNameLst>
                                      </p:cBhvr>
                                      <p:tavLst>
                                        <p:tav tm="0">
                                          <p:val>
                                            <p:fltVal val="-45"/>
                                          </p:val>
                                        </p:tav>
                                        <p:tav tm="69900">
                                          <p:val>
                                            <p:fltVal val="45"/>
                                          </p:val>
                                        </p:tav>
                                        <p:tav tm="100000">
                                          <p:val>
                                            <p:fltVal val="0"/>
                                          </p:val>
                                        </p:tav>
                                      </p:tavLst>
                                    </p:anim>
                                    <p:anim calcmode="lin" valueType="num">
                                      <p:cBhvr>
                                        <p:cTn id="22" dur="228" fill="hold">
                                          <p:stCondLst>
                                            <p:cond delay="0"/>
                                          </p:stCondLst>
                                        </p:cTn>
                                        <p:tgtEl>
                                          <p:spTgt spid="202757">
                                            <p:txEl>
                                              <p:pRg st="0" end="0"/>
                                            </p:txEl>
                                          </p:spTgt>
                                        </p:tgtEl>
                                        <p:attrNameLst>
                                          <p:attrName>ppt_y</p:attrName>
                                        </p:attrNameLst>
                                      </p:cBhvr>
                                      <p:tavLst>
                                        <p:tav tm="0">
                                          <p:val>
                                            <p:strVal val="#ppt_y-1"/>
                                          </p:val>
                                        </p:tav>
                                        <p:tav tm="100000">
                                          <p:val>
                                            <p:strVal val="#ppt_y-(0.354*#ppt_w-0.172*#ppt_h)"/>
                                          </p:val>
                                        </p:tav>
                                      </p:tavLst>
                                    </p:anim>
                                    <p:anim calcmode="lin" valueType="num">
                                      <p:cBhvr>
                                        <p:cTn id="23" dur="78" decel="50000" autoRev="1" fill="hold">
                                          <p:stCondLst>
                                            <p:cond delay="228"/>
                                          </p:stCondLst>
                                        </p:cTn>
                                        <p:tgtEl>
                                          <p:spTgt spid="202757">
                                            <p:txEl>
                                              <p:pRg st="0" end="0"/>
                                            </p:txEl>
                                          </p:spTgt>
                                        </p:tgtEl>
                                        <p:attrNameLst>
                                          <p:attrName>ppt_y</p:attrName>
                                        </p:attrNameLst>
                                      </p:cBhvr>
                                      <p:tavLst>
                                        <p:tav tm="0">
                                          <p:val>
                                            <p:strVal val="#ppt_y-(0.354*#ppt_w-0.172*#ppt_h)"/>
                                          </p:val>
                                        </p:tav>
                                        <p:tav tm="100000">
                                          <p:val>
                                            <p:strVal val="#ppt_y-(0.354*#ppt_w-0.172*#ppt_h)-#ppt_h/2"/>
                                          </p:val>
                                        </p:tav>
                                      </p:tavLst>
                                    </p:anim>
                                    <p:anim calcmode="lin" valueType="num">
                                      <p:cBhvr>
                                        <p:cTn id="24" dur="68" fill="hold">
                                          <p:stCondLst>
                                            <p:cond delay="432"/>
                                          </p:stCondLst>
                                        </p:cTn>
                                        <p:tgtEl>
                                          <p:spTgt spid="202757">
                                            <p:txEl>
                                              <p:pRg st="0" end="0"/>
                                            </p:txEl>
                                          </p:spTgt>
                                        </p:tgtEl>
                                        <p:attrNameLst>
                                          <p:attrName>ppt_y</p:attrName>
                                        </p:attrNameLst>
                                      </p:cBhvr>
                                      <p:tavLst>
                                        <p:tav tm="0">
                                          <p:val>
                                            <p:strVal val="#ppt_y-(0.354*#ppt_w-0.172*#ppt_h)"/>
                                          </p:val>
                                        </p:tav>
                                        <p:tav tm="100000">
                                          <p:val>
                                            <p:strVal val="#ppt_y"/>
                                          </p:val>
                                        </p:tav>
                                      </p:tavLst>
                                    </p:anim>
                                  </p:childTnLst>
                                </p:cTn>
                              </p:par>
                              <p:par>
                                <p:cTn id="25" presetID="38" presetClass="entr" presetSubtype="0" accel="50000" fill="hold" nodeType="withEffect">
                                  <p:stCondLst>
                                    <p:cond delay="0"/>
                                  </p:stCondLst>
                                  <p:iterate type="lt">
                                    <p:tmPct val="50000"/>
                                  </p:iterate>
                                  <p:childTnLst>
                                    <p:set>
                                      <p:cBhvr>
                                        <p:cTn id="26" dur="1" fill="hold">
                                          <p:stCondLst>
                                            <p:cond delay="0"/>
                                          </p:stCondLst>
                                        </p:cTn>
                                        <p:tgtEl>
                                          <p:spTgt spid="202757">
                                            <p:txEl>
                                              <p:pRg st="1" end="1"/>
                                            </p:txEl>
                                          </p:spTgt>
                                        </p:tgtEl>
                                        <p:attrNameLst>
                                          <p:attrName>style.visibility</p:attrName>
                                        </p:attrNameLst>
                                      </p:cBhvr>
                                      <p:to>
                                        <p:strVal val="visible"/>
                                      </p:to>
                                    </p:set>
                                    <p:set>
                                      <p:cBhvr>
                                        <p:cTn id="27" dur="228" fill="hold">
                                          <p:stCondLst>
                                            <p:cond delay="0"/>
                                          </p:stCondLst>
                                        </p:cTn>
                                        <p:tgtEl>
                                          <p:spTgt spid="202757">
                                            <p:txEl>
                                              <p:pRg st="1" end="1"/>
                                            </p:txEl>
                                          </p:spTgt>
                                        </p:tgtEl>
                                        <p:attrNameLst>
                                          <p:attrName>style.rotation</p:attrName>
                                        </p:attrNameLst>
                                      </p:cBhvr>
                                      <p:to>
                                        <p:strVal val="-45.0"/>
                                      </p:to>
                                    </p:set>
                                    <p:anim calcmode="lin" valueType="num">
                                      <p:cBhvr>
                                        <p:cTn id="28" dur="228" fill="hold">
                                          <p:stCondLst>
                                            <p:cond delay="228"/>
                                          </p:stCondLst>
                                        </p:cTn>
                                        <p:tgtEl>
                                          <p:spTgt spid="202757">
                                            <p:txEl>
                                              <p:pRg st="1" end="1"/>
                                            </p:txEl>
                                          </p:spTgt>
                                        </p:tgtEl>
                                        <p:attrNameLst>
                                          <p:attrName>style.rotation</p:attrName>
                                        </p:attrNameLst>
                                      </p:cBhvr>
                                      <p:tavLst>
                                        <p:tav tm="0">
                                          <p:val>
                                            <p:fltVal val="-45"/>
                                          </p:val>
                                        </p:tav>
                                        <p:tav tm="69900">
                                          <p:val>
                                            <p:fltVal val="45"/>
                                          </p:val>
                                        </p:tav>
                                        <p:tav tm="100000">
                                          <p:val>
                                            <p:fltVal val="0"/>
                                          </p:val>
                                        </p:tav>
                                      </p:tavLst>
                                    </p:anim>
                                    <p:anim calcmode="lin" valueType="num">
                                      <p:cBhvr>
                                        <p:cTn id="29" dur="228" fill="hold">
                                          <p:stCondLst>
                                            <p:cond delay="0"/>
                                          </p:stCondLst>
                                        </p:cTn>
                                        <p:tgtEl>
                                          <p:spTgt spid="202757">
                                            <p:txEl>
                                              <p:pRg st="1" end="1"/>
                                            </p:txEl>
                                          </p:spTgt>
                                        </p:tgtEl>
                                        <p:attrNameLst>
                                          <p:attrName>ppt_y</p:attrName>
                                        </p:attrNameLst>
                                      </p:cBhvr>
                                      <p:tavLst>
                                        <p:tav tm="0">
                                          <p:val>
                                            <p:strVal val="#ppt_y-1"/>
                                          </p:val>
                                        </p:tav>
                                        <p:tav tm="100000">
                                          <p:val>
                                            <p:strVal val="#ppt_y-(0.354*#ppt_w-0.172*#ppt_h)"/>
                                          </p:val>
                                        </p:tav>
                                      </p:tavLst>
                                    </p:anim>
                                    <p:anim calcmode="lin" valueType="num">
                                      <p:cBhvr>
                                        <p:cTn id="30" dur="78" decel="50000" autoRev="1" fill="hold">
                                          <p:stCondLst>
                                            <p:cond delay="228"/>
                                          </p:stCondLst>
                                        </p:cTn>
                                        <p:tgtEl>
                                          <p:spTgt spid="202757">
                                            <p:txEl>
                                              <p:pRg st="1" end="1"/>
                                            </p:txEl>
                                          </p:spTgt>
                                        </p:tgtEl>
                                        <p:attrNameLst>
                                          <p:attrName>ppt_y</p:attrName>
                                        </p:attrNameLst>
                                      </p:cBhvr>
                                      <p:tavLst>
                                        <p:tav tm="0">
                                          <p:val>
                                            <p:strVal val="#ppt_y-(0.354*#ppt_w-0.172*#ppt_h)"/>
                                          </p:val>
                                        </p:tav>
                                        <p:tav tm="100000">
                                          <p:val>
                                            <p:strVal val="#ppt_y-(0.354*#ppt_w-0.172*#ppt_h)-#ppt_h/2"/>
                                          </p:val>
                                        </p:tav>
                                      </p:tavLst>
                                    </p:anim>
                                    <p:anim calcmode="lin" valueType="num">
                                      <p:cBhvr>
                                        <p:cTn id="31" dur="68" fill="hold">
                                          <p:stCondLst>
                                            <p:cond delay="432"/>
                                          </p:stCondLst>
                                        </p:cTn>
                                        <p:tgtEl>
                                          <p:spTgt spid="202757">
                                            <p:txEl>
                                              <p:pRg st="1" end="1"/>
                                            </p:txEl>
                                          </p:spTgt>
                                        </p:tgtEl>
                                        <p:attrNameLst>
                                          <p:attrName>ppt_y</p:attrName>
                                        </p:attrNameLst>
                                      </p:cBhvr>
                                      <p:tavLst>
                                        <p:tav tm="0">
                                          <p:val>
                                            <p:strVal val="#ppt_y-(0.354*#ppt_w-0.172*#ppt_h)"/>
                                          </p:val>
                                        </p:tav>
                                        <p:tav tm="100000">
                                          <p:val>
                                            <p:strVal val="#ppt_y"/>
                                          </p:val>
                                        </p:tav>
                                      </p:tavLst>
                                    </p:anim>
                                  </p:childTnLst>
                                </p:cTn>
                              </p:par>
                            </p:childTnLst>
                          </p:cTn>
                        </p:par>
                      </p:childTnLst>
                    </p:cTn>
                  </p:par>
                  <p:par>
                    <p:cTn id="32" fill="hold">
                      <p:stCondLst>
                        <p:cond delay="indefinite"/>
                      </p:stCondLst>
                      <p:childTnLst>
                        <p:par>
                          <p:cTn id="33" fill="hold">
                            <p:stCondLst>
                              <p:cond delay="0"/>
                            </p:stCondLst>
                            <p:childTnLst>
                              <p:par>
                                <p:cTn id="34" presetID="15" presetClass="entr" presetSubtype="0" fill="hold" grpId="0" nodeType="clickEffect">
                                  <p:stCondLst>
                                    <p:cond delay="0"/>
                                  </p:stCondLst>
                                  <p:childTnLst>
                                    <p:set>
                                      <p:cBhvr>
                                        <p:cTn id="35" dur="1" fill="hold">
                                          <p:stCondLst>
                                            <p:cond delay="0"/>
                                          </p:stCondLst>
                                        </p:cTn>
                                        <p:tgtEl>
                                          <p:spTgt spid="202760"/>
                                        </p:tgtEl>
                                        <p:attrNameLst>
                                          <p:attrName>style.visibility</p:attrName>
                                        </p:attrNameLst>
                                      </p:cBhvr>
                                      <p:to>
                                        <p:strVal val="visible"/>
                                      </p:to>
                                    </p:set>
                                    <p:anim calcmode="lin" valueType="num">
                                      <p:cBhvr>
                                        <p:cTn id="36" dur="1000" fill="hold"/>
                                        <p:tgtEl>
                                          <p:spTgt spid="202760"/>
                                        </p:tgtEl>
                                        <p:attrNameLst>
                                          <p:attrName>ppt_w</p:attrName>
                                        </p:attrNameLst>
                                      </p:cBhvr>
                                      <p:tavLst>
                                        <p:tav tm="0">
                                          <p:val>
                                            <p:fltVal val="0"/>
                                          </p:val>
                                        </p:tav>
                                        <p:tav tm="100000">
                                          <p:val>
                                            <p:strVal val="#ppt_w"/>
                                          </p:val>
                                        </p:tav>
                                      </p:tavLst>
                                    </p:anim>
                                    <p:anim calcmode="lin" valueType="num">
                                      <p:cBhvr>
                                        <p:cTn id="37" dur="1000" fill="hold"/>
                                        <p:tgtEl>
                                          <p:spTgt spid="202760"/>
                                        </p:tgtEl>
                                        <p:attrNameLst>
                                          <p:attrName>ppt_h</p:attrName>
                                        </p:attrNameLst>
                                      </p:cBhvr>
                                      <p:tavLst>
                                        <p:tav tm="0">
                                          <p:val>
                                            <p:fltVal val="0"/>
                                          </p:val>
                                        </p:tav>
                                        <p:tav tm="100000">
                                          <p:val>
                                            <p:strVal val="#ppt_h"/>
                                          </p:val>
                                        </p:tav>
                                      </p:tavLst>
                                    </p:anim>
                                    <p:anim calcmode="lin" valueType="num">
                                      <p:cBhvr>
                                        <p:cTn id="38" dur="1000" fill="hold"/>
                                        <p:tgtEl>
                                          <p:spTgt spid="202760"/>
                                        </p:tgtEl>
                                        <p:attrNameLst>
                                          <p:attrName>ppt_x</p:attrName>
                                        </p:attrNameLst>
                                      </p:cBhvr>
                                      <p:tavLst>
                                        <p:tav tm="0" fmla="#ppt_x+(cos(-2*pi*(1-$))*-#ppt_x-sin(-2*pi*(1-$))*(1-#ppt_y))*(1-$)">
                                          <p:val>
                                            <p:fltVal val="0"/>
                                          </p:val>
                                        </p:tav>
                                        <p:tav tm="100000">
                                          <p:val>
                                            <p:fltVal val="1"/>
                                          </p:val>
                                        </p:tav>
                                      </p:tavLst>
                                    </p:anim>
                                    <p:anim calcmode="lin" valueType="num">
                                      <p:cBhvr>
                                        <p:cTn id="39" dur="1000" fill="hold"/>
                                        <p:tgtEl>
                                          <p:spTgt spid="202760"/>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40" fill="hold">
                      <p:stCondLst>
                        <p:cond delay="indefinite"/>
                      </p:stCondLst>
                      <p:childTnLst>
                        <p:par>
                          <p:cTn id="41" fill="hold">
                            <p:stCondLst>
                              <p:cond delay="0"/>
                            </p:stCondLst>
                            <p:childTnLst>
                              <p:par>
                                <p:cTn id="42" presetID="15" presetClass="entr" presetSubtype="0" fill="hold" grpId="0" nodeType="clickEffect">
                                  <p:stCondLst>
                                    <p:cond delay="0"/>
                                  </p:stCondLst>
                                  <p:childTnLst>
                                    <p:set>
                                      <p:cBhvr>
                                        <p:cTn id="43" dur="1" fill="hold">
                                          <p:stCondLst>
                                            <p:cond delay="0"/>
                                          </p:stCondLst>
                                        </p:cTn>
                                        <p:tgtEl>
                                          <p:spTgt spid="202761"/>
                                        </p:tgtEl>
                                        <p:attrNameLst>
                                          <p:attrName>style.visibility</p:attrName>
                                        </p:attrNameLst>
                                      </p:cBhvr>
                                      <p:to>
                                        <p:strVal val="visible"/>
                                      </p:to>
                                    </p:set>
                                    <p:anim calcmode="lin" valueType="num">
                                      <p:cBhvr>
                                        <p:cTn id="44" dur="1000" fill="hold"/>
                                        <p:tgtEl>
                                          <p:spTgt spid="202761"/>
                                        </p:tgtEl>
                                        <p:attrNameLst>
                                          <p:attrName>ppt_w</p:attrName>
                                        </p:attrNameLst>
                                      </p:cBhvr>
                                      <p:tavLst>
                                        <p:tav tm="0">
                                          <p:val>
                                            <p:fltVal val="0"/>
                                          </p:val>
                                        </p:tav>
                                        <p:tav tm="100000">
                                          <p:val>
                                            <p:strVal val="#ppt_w"/>
                                          </p:val>
                                        </p:tav>
                                      </p:tavLst>
                                    </p:anim>
                                    <p:anim calcmode="lin" valueType="num">
                                      <p:cBhvr>
                                        <p:cTn id="45" dur="1000" fill="hold"/>
                                        <p:tgtEl>
                                          <p:spTgt spid="202761"/>
                                        </p:tgtEl>
                                        <p:attrNameLst>
                                          <p:attrName>ppt_h</p:attrName>
                                        </p:attrNameLst>
                                      </p:cBhvr>
                                      <p:tavLst>
                                        <p:tav tm="0">
                                          <p:val>
                                            <p:fltVal val="0"/>
                                          </p:val>
                                        </p:tav>
                                        <p:tav tm="100000">
                                          <p:val>
                                            <p:strVal val="#ppt_h"/>
                                          </p:val>
                                        </p:tav>
                                      </p:tavLst>
                                    </p:anim>
                                    <p:anim calcmode="lin" valueType="num">
                                      <p:cBhvr>
                                        <p:cTn id="46" dur="1000" fill="hold"/>
                                        <p:tgtEl>
                                          <p:spTgt spid="202761"/>
                                        </p:tgtEl>
                                        <p:attrNameLst>
                                          <p:attrName>ppt_x</p:attrName>
                                        </p:attrNameLst>
                                      </p:cBhvr>
                                      <p:tavLst>
                                        <p:tav tm="0" fmla="#ppt_x+(cos(-2*pi*(1-$))*-#ppt_x-sin(-2*pi*(1-$))*(1-#ppt_y))*(1-$)">
                                          <p:val>
                                            <p:fltVal val="0"/>
                                          </p:val>
                                        </p:tav>
                                        <p:tav tm="100000">
                                          <p:val>
                                            <p:fltVal val="1"/>
                                          </p:val>
                                        </p:tav>
                                      </p:tavLst>
                                    </p:anim>
                                    <p:anim calcmode="lin" valueType="num">
                                      <p:cBhvr>
                                        <p:cTn id="47" dur="1000" fill="hold"/>
                                        <p:tgtEl>
                                          <p:spTgt spid="202761"/>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48" fill="hold">
                      <p:stCondLst>
                        <p:cond delay="indefinite"/>
                      </p:stCondLst>
                      <p:childTnLst>
                        <p:par>
                          <p:cTn id="49" fill="hold">
                            <p:stCondLst>
                              <p:cond delay="0"/>
                            </p:stCondLst>
                            <p:childTnLst>
                              <p:par>
                                <p:cTn id="50" presetID="48" presetClass="entr" presetSubtype="0" accel="50000" fill="hold" grpId="0" nodeType="clickEffect">
                                  <p:stCondLst>
                                    <p:cond delay="0"/>
                                  </p:stCondLst>
                                  <p:childTnLst>
                                    <p:set>
                                      <p:cBhvr>
                                        <p:cTn id="51" dur="1" fill="hold">
                                          <p:stCondLst>
                                            <p:cond delay="0"/>
                                          </p:stCondLst>
                                        </p:cTn>
                                        <p:tgtEl>
                                          <p:spTgt spid="202762"/>
                                        </p:tgtEl>
                                        <p:attrNameLst>
                                          <p:attrName>style.visibility</p:attrName>
                                        </p:attrNameLst>
                                      </p:cBhvr>
                                      <p:to>
                                        <p:strVal val="visible"/>
                                      </p:to>
                                    </p:set>
                                    <p:anim calcmode="lin" valueType="num">
                                      <p:cBhvr>
                                        <p:cTn id="52" dur="1000" fill="hold"/>
                                        <p:tgtEl>
                                          <p:spTgt spid="202762"/>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53" dur="1000" fill="hold"/>
                                        <p:tgtEl>
                                          <p:spTgt spid="202762"/>
                                        </p:tgtEl>
                                        <p:attrNameLst>
                                          <p:attrName>ppt_x</p:attrName>
                                        </p:attrNameLst>
                                      </p:cBhvr>
                                      <p:tavLst>
                                        <p:tav tm="0">
                                          <p:val>
                                            <p:fltVal val="-1"/>
                                          </p:val>
                                        </p:tav>
                                        <p:tav tm="50000">
                                          <p:val>
                                            <p:fltVal val="0.95"/>
                                          </p:val>
                                        </p:tav>
                                        <p:tav tm="100000">
                                          <p:val>
                                            <p:strVal val="#ppt_x"/>
                                          </p:val>
                                        </p:tav>
                                      </p:tavLst>
                                    </p:anim>
                                    <p:anim calcmode="lin" valueType="num">
                                      <p:cBhvr>
                                        <p:cTn id="54" dur="1000" fill="hold"/>
                                        <p:tgtEl>
                                          <p:spTgt spid="202762"/>
                                        </p:tgtEl>
                                        <p:attrNameLst>
                                          <p:attrName>ppt_y</p:attrName>
                                        </p:attrNameLst>
                                      </p:cBhvr>
                                      <p:tavLst>
                                        <p:tav tm="0">
                                          <p:val>
                                            <p:strVal val="#ppt_y"/>
                                          </p:val>
                                        </p:tav>
                                        <p:tav tm="100000">
                                          <p:val>
                                            <p:strVal val="#ppt_y"/>
                                          </p:val>
                                        </p:tav>
                                      </p:tavLst>
                                    </p:anim>
                                    <p:animEffect transition="in" filter="fade">
                                      <p:cBhvr>
                                        <p:cTn id="55" dur="1000"/>
                                        <p:tgtEl>
                                          <p:spTgt spid="20276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2755" grpId="0" animBg="1"/>
      <p:bldP spid="202756" grpId="0" animBg="1"/>
      <p:bldP spid="202760" grpId="0" animBg="1"/>
      <p:bldP spid="202761" grpId="0" animBg="1"/>
      <p:bldP spid="202762" grpId="0"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02" name="Rectangle 2"/>
          <p:cNvSpPr>
            <a:spLocks noGrp="1" noChangeArrowheads="1"/>
          </p:cNvSpPr>
          <p:nvPr>
            <p:ph type="title"/>
          </p:nvPr>
        </p:nvSpPr>
        <p:spPr>
          <a:xfrm>
            <a:off x="-180975" y="333375"/>
            <a:ext cx="9074150" cy="1550988"/>
          </a:xfrm>
        </p:spPr>
        <p:txBody>
          <a:bodyPr/>
          <a:lstStyle/>
          <a:p>
            <a:r>
              <a:rPr lang="ar-SA" b="1" i="0">
                <a:solidFill>
                  <a:srgbClr val="66CCFF"/>
                </a:solidFill>
                <a:cs typeface="DecoType Naskh Extensions" pitchFamily="2" charset="-78"/>
              </a:rPr>
              <a:t>أوجه الاختلاف بين المصارف الإسلامية والتقليدية</a:t>
            </a:r>
            <a:r>
              <a:rPr lang="ar-SA" sz="4000" b="1" i="0">
                <a:solidFill>
                  <a:srgbClr val="6E2A00"/>
                </a:solidFill>
              </a:rPr>
              <a:t> </a:t>
            </a:r>
            <a:r>
              <a:rPr lang="ar-SA" sz="4000" i="0">
                <a:solidFill>
                  <a:schemeClr val="tx1"/>
                </a:solidFill>
              </a:rPr>
              <a:t/>
            </a:r>
            <a:br>
              <a:rPr lang="ar-SA" sz="4000" i="0">
                <a:solidFill>
                  <a:schemeClr val="tx1"/>
                </a:solidFill>
              </a:rPr>
            </a:br>
            <a:endParaRPr lang="en-US" sz="4000" i="0">
              <a:solidFill>
                <a:schemeClr val="tx1"/>
              </a:solidFill>
            </a:endParaRPr>
          </a:p>
        </p:txBody>
      </p:sp>
      <p:sp>
        <p:nvSpPr>
          <p:cNvPr id="204803" name="Oval 3"/>
          <p:cNvSpPr>
            <a:spLocks noChangeArrowheads="1"/>
          </p:cNvSpPr>
          <p:nvPr/>
        </p:nvSpPr>
        <p:spPr bwMode="auto">
          <a:xfrm>
            <a:off x="4643438" y="2781300"/>
            <a:ext cx="4176712" cy="1655763"/>
          </a:xfrm>
          <a:prstGeom prst="ellipse">
            <a:avLst/>
          </a:prstGeom>
          <a:solidFill>
            <a:srgbClr val="E75F5F"/>
          </a:soli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75F5F"/>
            </a:extrusionClr>
          </a:sp3d>
        </p:spPr>
        <p:txBody>
          <a:bodyPr wrap="none" anchor="ctr">
            <a:flatTx/>
          </a:bodyPr>
          <a:lstStyle/>
          <a:p>
            <a:endParaRPr lang="ar-SY" sz="2800" b="1">
              <a:effectLst/>
            </a:endParaRPr>
          </a:p>
          <a:p>
            <a:endParaRPr lang="ar-SY" sz="2800" b="1">
              <a:effectLst/>
            </a:endParaRPr>
          </a:p>
          <a:p>
            <a:endParaRPr lang="ar-SY" sz="2400" b="1">
              <a:effectLst/>
            </a:endParaRPr>
          </a:p>
          <a:p>
            <a:endParaRPr lang="ar-SY" sz="3200" b="1">
              <a:effectLst/>
            </a:endParaRPr>
          </a:p>
          <a:p>
            <a:r>
              <a:rPr lang="ar-SA" sz="2400" b="1">
                <a:effectLst/>
              </a:rPr>
              <a:t>تستخدم حقوق الملكية لحماية جميع</a:t>
            </a:r>
            <a:endParaRPr lang="ar-SY" sz="2400" b="1">
              <a:effectLst/>
            </a:endParaRPr>
          </a:p>
          <a:p>
            <a:r>
              <a:rPr lang="ar-SA" sz="2400" b="1">
                <a:effectLst/>
              </a:rPr>
              <a:t> الودائع</a:t>
            </a:r>
            <a:r>
              <a:rPr lang="ar-SY" sz="2400" b="1">
                <a:effectLst/>
              </a:rPr>
              <a:t> </a:t>
            </a:r>
            <a:r>
              <a:rPr lang="ar-SA" sz="2400" b="1">
                <a:effectLst/>
              </a:rPr>
              <a:t> من كل الأخطار.</a:t>
            </a:r>
          </a:p>
          <a:p>
            <a:endParaRPr lang="ar-SA" sz="2400" b="1">
              <a:effectLst/>
            </a:endParaRPr>
          </a:p>
          <a:p>
            <a:endParaRPr lang="ar-SA" sz="3200" b="1">
              <a:effectLst/>
            </a:endParaRPr>
          </a:p>
          <a:p>
            <a:endParaRPr lang="ar-SA" sz="3200" b="1">
              <a:effectLst/>
            </a:endParaRPr>
          </a:p>
          <a:p>
            <a:endParaRPr lang="en-US">
              <a:effectLst>
                <a:outerShdw blurRad="38100" dist="38100" dir="2700000" algn="tl">
                  <a:srgbClr val="000000"/>
                </a:outerShdw>
              </a:effectLst>
            </a:endParaRPr>
          </a:p>
        </p:txBody>
      </p:sp>
      <p:sp>
        <p:nvSpPr>
          <p:cNvPr id="204804" name="Oval 4"/>
          <p:cNvSpPr>
            <a:spLocks noChangeArrowheads="1"/>
          </p:cNvSpPr>
          <p:nvPr/>
        </p:nvSpPr>
        <p:spPr bwMode="auto">
          <a:xfrm>
            <a:off x="179388" y="2781300"/>
            <a:ext cx="4176712" cy="1655763"/>
          </a:xfrm>
          <a:prstGeom prst="ellipse">
            <a:avLst/>
          </a:prstGeom>
          <a:gradFill rotWithShape="1">
            <a:gsLst>
              <a:gs pos="0">
                <a:srgbClr val="EAF165">
                  <a:gamma/>
                  <a:shade val="46275"/>
                  <a:invGamma/>
                </a:srgbClr>
              </a:gs>
              <a:gs pos="100000">
                <a:srgbClr val="EAF165"/>
              </a:gs>
            </a:gsLst>
            <a:lin ang="5400000" scaled="1"/>
          </a:gra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AF165"/>
            </a:extrusionClr>
          </a:sp3d>
        </p:spPr>
        <p:txBody>
          <a:bodyPr wrap="none" anchor="ctr">
            <a:flatTx/>
          </a:bodyPr>
          <a:lstStyle/>
          <a:p>
            <a:endParaRPr lang="en-US"/>
          </a:p>
        </p:txBody>
      </p:sp>
      <p:sp>
        <p:nvSpPr>
          <p:cNvPr id="204805" name="Rectangle 5"/>
          <p:cNvSpPr>
            <a:spLocks noChangeArrowheads="1"/>
          </p:cNvSpPr>
          <p:nvPr/>
        </p:nvSpPr>
        <p:spPr bwMode="auto">
          <a:xfrm>
            <a:off x="323850" y="2997200"/>
            <a:ext cx="3851275" cy="1860550"/>
          </a:xfrm>
          <a:prstGeom prst="rect">
            <a:avLst/>
          </a:prstGeom>
          <a:noFill/>
          <a:ln w="12700" algn="ctr">
            <a:noFill/>
            <a:miter lim="800000"/>
            <a:headEnd/>
            <a:tailEnd/>
          </a:ln>
          <a:effectLst/>
        </p:spPr>
        <p:txBody>
          <a:bodyPr>
            <a:spAutoFit/>
          </a:bodyPr>
          <a:lstStyle/>
          <a:p>
            <a:r>
              <a:rPr lang="ar-SA" b="1">
                <a:effectLst/>
              </a:rPr>
              <a:t>يستخدم احتياطي مخاطر الاستثمار لحماية أصحاب الودائع</a:t>
            </a:r>
            <a:endParaRPr lang="ar-SY" b="1">
              <a:effectLst/>
            </a:endParaRPr>
          </a:p>
          <a:p>
            <a:r>
              <a:rPr lang="ar-SA" b="1">
                <a:effectLst/>
              </a:rPr>
              <a:t> الاستثمارية من المخاطر السوقية والائتمانية, أما</a:t>
            </a:r>
            <a:r>
              <a:rPr lang="ar-SY" b="1">
                <a:effectLst/>
              </a:rPr>
              <a:t> </a:t>
            </a:r>
            <a:r>
              <a:rPr lang="ar-SA" b="1">
                <a:effectLst/>
              </a:rPr>
              <a:t>حقوق </a:t>
            </a:r>
            <a:endParaRPr lang="ar-SY" b="1">
              <a:effectLst/>
            </a:endParaRPr>
          </a:p>
          <a:p>
            <a:r>
              <a:rPr lang="ar-SA" b="1">
                <a:effectLst/>
              </a:rPr>
              <a:t>الملكية فتستخدم لحماية الحسابات الجارية من جميع المخاطر.</a:t>
            </a:r>
          </a:p>
          <a:p>
            <a:endParaRPr lang="ar-SA" sz="2800" b="1">
              <a:effectLst/>
            </a:endParaRPr>
          </a:p>
          <a:p>
            <a:endParaRPr lang="en-US" sz="2800" b="1">
              <a:effectLst/>
            </a:endParaRPr>
          </a:p>
        </p:txBody>
      </p:sp>
      <p:sp>
        <p:nvSpPr>
          <p:cNvPr id="204806" name="AutoShape 6"/>
          <p:cNvSpPr>
            <a:spLocks noChangeArrowheads="1"/>
          </p:cNvSpPr>
          <p:nvPr/>
        </p:nvSpPr>
        <p:spPr bwMode="auto">
          <a:xfrm>
            <a:off x="543560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FFFFFF"/>
              </a:gs>
              <a:gs pos="100000">
                <a:srgbClr val="E75F5F"/>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E75F5F"/>
            </a:extrusionClr>
          </a:sp3d>
        </p:spPr>
        <p:txBody>
          <a:bodyPr wrap="none" anchor="ctr">
            <a:flatTx/>
          </a:bodyPr>
          <a:lstStyle/>
          <a:p>
            <a:r>
              <a:rPr lang="ar-SY" sz="3200">
                <a:solidFill>
                  <a:srgbClr val="0066FF"/>
                </a:solidFill>
                <a:effectLst>
                  <a:outerShdw blurRad="38100" dist="38100" dir="2700000" algn="tl">
                    <a:srgbClr val="000000"/>
                  </a:outerShdw>
                </a:effectLst>
              </a:rPr>
              <a:t>مصرف تقليدي</a:t>
            </a:r>
            <a:endParaRPr lang="en-US" sz="3200">
              <a:solidFill>
                <a:srgbClr val="0066FF"/>
              </a:solidFill>
              <a:effectLst>
                <a:outerShdw blurRad="38100" dist="38100" dir="2700000" algn="tl">
                  <a:srgbClr val="000000"/>
                </a:outerShdw>
              </a:effectLst>
            </a:endParaRPr>
          </a:p>
        </p:txBody>
      </p:sp>
      <p:sp>
        <p:nvSpPr>
          <p:cNvPr id="204807" name="AutoShape 7"/>
          <p:cNvSpPr>
            <a:spLocks noChangeArrowheads="1"/>
          </p:cNvSpPr>
          <p:nvPr/>
        </p:nvSpPr>
        <p:spPr bwMode="auto">
          <a:xfrm>
            <a:off x="140335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CCFF33"/>
              </a:gs>
              <a:gs pos="100000">
                <a:srgbClr val="FFFFCC"/>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CCFF33"/>
            </a:extrusionClr>
          </a:sp3d>
        </p:spPr>
        <p:txBody>
          <a:bodyPr wrap="none" anchor="ctr">
            <a:flatTx/>
          </a:bodyPr>
          <a:lstStyle/>
          <a:p>
            <a:r>
              <a:rPr lang="ar-SY" sz="3200">
                <a:solidFill>
                  <a:srgbClr val="0066FF"/>
                </a:solidFill>
                <a:effectLst>
                  <a:outerShdw blurRad="38100" dist="38100" dir="2700000" algn="tl">
                    <a:srgbClr val="000000"/>
                  </a:outerShdw>
                </a:effectLst>
              </a:rPr>
              <a:t>مصرف اسلامي</a:t>
            </a:r>
            <a:endParaRPr lang="en-US" sz="3200">
              <a:solidFill>
                <a:srgbClr val="0066FF"/>
              </a:solidFill>
              <a:effectLst>
                <a:outerShdw blurRad="38100" dist="38100" dir="2700000" algn="tl">
                  <a:srgbClr val="000000"/>
                </a:outerShdw>
              </a:effectLst>
            </a:endParaRPr>
          </a:p>
        </p:txBody>
      </p:sp>
      <p:sp>
        <p:nvSpPr>
          <p:cNvPr id="204808" name="AutoShape 8" descr="أفقي متقطع"/>
          <p:cNvSpPr>
            <a:spLocks noChangeArrowheads="1"/>
          </p:cNvSpPr>
          <p:nvPr/>
        </p:nvSpPr>
        <p:spPr bwMode="auto">
          <a:xfrm rot="1609518">
            <a:off x="5527675" y="5000625"/>
            <a:ext cx="3170238" cy="2016125"/>
          </a:xfrm>
          <a:prstGeom prst="curvedLeftArrow">
            <a:avLst>
              <a:gd name="adj1" fmla="val 9056"/>
              <a:gd name="adj2" fmla="val 48667"/>
              <a:gd name="adj3" fmla="val 27569"/>
            </a:avLst>
          </a:prstGeom>
          <a:pattFill prst="dashHorz">
            <a:fgClr>
              <a:srgbClr val="EAF165"/>
            </a:fgClr>
            <a:bgClr>
              <a:srgbClr val="6C6F2E"/>
            </a:bgClr>
          </a:pattFill>
          <a:ln w="12700">
            <a:solidFill>
              <a:srgbClr val="CCFF33"/>
            </a:solidFill>
            <a:miter lim="800000"/>
            <a:headEnd/>
            <a:tailEnd/>
          </a:ln>
          <a:effectLst/>
        </p:spPr>
        <p:txBody>
          <a:bodyPr wrap="none" anchor="ctr"/>
          <a:lstStyle/>
          <a:p>
            <a:endParaRPr lang="en-US"/>
          </a:p>
        </p:txBody>
      </p:sp>
      <p:sp>
        <p:nvSpPr>
          <p:cNvPr id="204809" name="AutoShape 9" descr="أفقي متقطع"/>
          <p:cNvSpPr>
            <a:spLocks noChangeArrowheads="1"/>
          </p:cNvSpPr>
          <p:nvPr/>
        </p:nvSpPr>
        <p:spPr bwMode="auto">
          <a:xfrm rot="-2016814">
            <a:off x="395288" y="4941888"/>
            <a:ext cx="2603500" cy="2235200"/>
          </a:xfrm>
          <a:prstGeom prst="curvedRightArrow">
            <a:avLst>
              <a:gd name="adj1" fmla="val 7398"/>
              <a:gd name="adj2" fmla="val 49269"/>
              <a:gd name="adj3" fmla="val 17703"/>
            </a:avLst>
          </a:prstGeom>
          <a:pattFill prst="dashHorz">
            <a:fgClr>
              <a:srgbClr val="EAF165"/>
            </a:fgClr>
            <a:bgClr>
              <a:srgbClr val="6C6F2E"/>
            </a:bgClr>
          </a:pattFill>
          <a:ln w="12700">
            <a:pattFill prst="dkUpDiag">
              <a:fgClr>
                <a:srgbClr val="CCFF33"/>
              </a:fgClr>
              <a:bgClr>
                <a:srgbClr val="FFFFFF"/>
              </a:bgClr>
            </a:pattFill>
            <a:miter lim="800000"/>
            <a:headEnd/>
            <a:tailEnd/>
          </a:ln>
          <a:effectLst/>
        </p:spPr>
        <p:txBody>
          <a:bodyPr wrap="none" anchor="ctr"/>
          <a:lstStyle/>
          <a:p>
            <a:endParaRPr lang="en-US"/>
          </a:p>
        </p:txBody>
      </p:sp>
      <p:sp>
        <p:nvSpPr>
          <p:cNvPr id="204810" name="AutoShape 10"/>
          <p:cNvSpPr>
            <a:spLocks noChangeArrowheads="1"/>
          </p:cNvSpPr>
          <p:nvPr/>
        </p:nvSpPr>
        <p:spPr bwMode="auto">
          <a:xfrm>
            <a:off x="3132138" y="5157788"/>
            <a:ext cx="2374900" cy="1511300"/>
          </a:xfrm>
          <a:prstGeom prst="ribbon">
            <a:avLst>
              <a:gd name="adj1" fmla="val 12500"/>
              <a:gd name="adj2" fmla="val 50000"/>
            </a:avLst>
          </a:prstGeom>
          <a:gradFill rotWithShape="1">
            <a:gsLst>
              <a:gs pos="0">
                <a:schemeClr val="tx2"/>
              </a:gs>
              <a:gs pos="50000">
                <a:srgbClr val="FFFFFF"/>
              </a:gs>
              <a:gs pos="100000">
                <a:schemeClr val="tx2"/>
              </a:gs>
            </a:gsLst>
            <a:lin ang="5400000" scaled="1"/>
          </a:gradFill>
          <a:ln w="12700">
            <a:solidFill>
              <a:srgbClr val="CCFF33"/>
            </a:solidFill>
            <a:round/>
            <a:headEnd/>
            <a:tailEnd/>
          </a:ln>
          <a:effectLst/>
        </p:spPr>
        <p:txBody>
          <a:bodyPr wrap="none" anchor="ctr"/>
          <a:lstStyle/>
          <a:p>
            <a:r>
              <a:rPr lang="ar-SY" sz="4000" b="1">
                <a:solidFill>
                  <a:schemeClr val="bg1"/>
                </a:solidFill>
                <a:effectLst>
                  <a:outerShdw blurRad="38100" dist="38100" dir="2700000" algn="tl">
                    <a:srgbClr val="FFFFFF"/>
                  </a:outerShdw>
                </a:effectLst>
              </a:rPr>
              <a:t>مواجهة</a:t>
            </a:r>
            <a:r>
              <a:rPr lang="ar-SY" sz="3600">
                <a:solidFill>
                  <a:schemeClr val="bg1"/>
                </a:solidFill>
                <a:effectLst>
                  <a:outerShdw blurRad="38100" dist="38100" dir="2700000" algn="tl">
                    <a:srgbClr val="FFFFFF"/>
                  </a:outerShdw>
                </a:effectLst>
              </a:rPr>
              <a:t> </a:t>
            </a:r>
            <a:r>
              <a:rPr lang="ar-SY" sz="4000" b="1">
                <a:solidFill>
                  <a:schemeClr val="bg1"/>
                </a:solidFill>
                <a:effectLst>
                  <a:outerShdw blurRad="38100" dist="38100" dir="2700000" algn="tl">
                    <a:srgbClr val="FFFFFF"/>
                  </a:outerShdw>
                </a:effectLst>
              </a:rPr>
              <a:t>المخاطر</a:t>
            </a:r>
            <a:endParaRPr lang="en-US" sz="4000" b="1">
              <a:solidFill>
                <a:schemeClr val="bg1"/>
              </a:solidFill>
              <a:effectLst>
                <a:outerShdw blurRad="38100" dist="38100" dir="2700000" algn="tl">
                  <a:srgbClr val="FFFFFF"/>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4" presetClass="entr" presetSubtype="0" fill="hold" grpId="0" nodeType="clickEffect">
                                  <p:stCondLst>
                                    <p:cond delay="0"/>
                                  </p:stCondLst>
                                  <p:childTnLst>
                                    <p:set>
                                      <p:cBhvr>
                                        <p:cTn id="6" dur="1" fill="hold">
                                          <p:stCondLst>
                                            <p:cond delay="0"/>
                                          </p:stCondLst>
                                        </p:cTn>
                                        <p:tgtEl>
                                          <p:spTgt spid="204803"/>
                                        </p:tgtEl>
                                        <p:attrNameLst>
                                          <p:attrName>style.visibility</p:attrName>
                                        </p:attrNameLst>
                                      </p:cBhvr>
                                      <p:to>
                                        <p:strVal val="visible"/>
                                      </p:to>
                                    </p:set>
                                    <p:anim from="(-#ppt_w/2)" to="(#ppt_x)" calcmode="lin" valueType="num">
                                      <p:cBhvr>
                                        <p:cTn id="7" dur="1200" fill="hold">
                                          <p:stCondLst>
                                            <p:cond delay="0"/>
                                          </p:stCondLst>
                                        </p:cTn>
                                        <p:tgtEl>
                                          <p:spTgt spid="204803"/>
                                        </p:tgtEl>
                                        <p:attrNameLst>
                                          <p:attrName>ppt_x</p:attrName>
                                        </p:attrNameLst>
                                      </p:cBhvr>
                                    </p:anim>
                                    <p:anim from="0" to="-1.0" calcmode="lin" valueType="num">
                                      <p:cBhvr>
                                        <p:cTn id="8" dur="400" decel="50000" autoRev="1" fill="hold">
                                          <p:stCondLst>
                                            <p:cond delay="1200"/>
                                          </p:stCondLst>
                                        </p:cTn>
                                        <p:tgtEl>
                                          <p:spTgt spid="204803"/>
                                        </p:tgtEl>
                                        <p:attrNameLst>
                                          <p:attrName>xshear</p:attrName>
                                        </p:attrNameLst>
                                      </p:cBhvr>
                                    </p:anim>
                                    <p:animScale>
                                      <p:cBhvr>
                                        <p:cTn id="9" dur="400" decel="100000" autoRev="1" fill="hold">
                                          <p:stCondLst>
                                            <p:cond delay="1200"/>
                                          </p:stCondLst>
                                        </p:cTn>
                                        <p:tgtEl>
                                          <p:spTgt spid="204803"/>
                                        </p:tgtEl>
                                      </p:cBhvr>
                                      <p:from x="100000" y="100000"/>
                                      <p:to x="80000" y="100000"/>
                                    </p:animScale>
                                    <p:anim by="(#ppt_h/3+#ppt_w*0.1)" calcmode="lin" valueType="num">
                                      <p:cBhvr additive="sum">
                                        <p:cTn id="10" dur="400" decel="100000" autoRev="1" fill="hold">
                                          <p:stCondLst>
                                            <p:cond delay="1200"/>
                                          </p:stCondLst>
                                        </p:cTn>
                                        <p:tgtEl>
                                          <p:spTgt spid="204803"/>
                                        </p:tgtEl>
                                        <p:attrNameLst>
                                          <p:attrName>ppt_x</p:attrName>
                                        </p:attrNameLst>
                                      </p:cBhvr>
                                    </p:anim>
                                  </p:childTnLst>
                                </p:cTn>
                              </p:par>
                            </p:childTnLst>
                          </p:cTn>
                        </p:par>
                      </p:childTnLst>
                    </p:cTn>
                  </p:par>
                  <p:par>
                    <p:cTn id="11" fill="hold">
                      <p:stCondLst>
                        <p:cond delay="indefinite"/>
                      </p:stCondLst>
                      <p:childTnLst>
                        <p:par>
                          <p:cTn id="12" fill="hold">
                            <p:stCondLst>
                              <p:cond delay="0"/>
                            </p:stCondLst>
                            <p:childTnLst>
                              <p:par>
                                <p:cTn id="13" presetID="19" presetClass="entr" presetSubtype="10" fill="hold" grpId="0" nodeType="clickEffect">
                                  <p:stCondLst>
                                    <p:cond delay="0"/>
                                  </p:stCondLst>
                                  <p:childTnLst>
                                    <p:set>
                                      <p:cBhvr>
                                        <p:cTn id="14" dur="1" fill="hold">
                                          <p:stCondLst>
                                            <p:cond delay="0"/>
                                          </p:stCondLst>
                                        </p:cTn>
                                        <p:tgtEl>
                                          <p:spTgt spid="204804"/>
                                        </p:tgtEl>
                                        <p:attrNameLst>
                                          <p:attrName>style.visibility</p:attrName>
                                        </p:attrNameLst>
                                      </p:cBhvr>
                                      <p:to>
                                        <p:strVal val="visible"/>
                                      </p:to>
                                    </p:set>
                                    <p:anim calcmode="lin" valueType="num">
                                      <p:cBhvr>
                                        <p:cTn id="15" dur="2000" fill="hold"/>
                                        <p:tgtEl>
                                          <p:spTgt spid="204804"/>
                                        </p:tgtEl>
                                        <p:attrNameLst>
                                          <p:attrName>ppt_w</p:attrName>
                                        </p:attrNameLst>
                                      </p:cBhvr>
                                      <p:tavLst>
                                        <p:tav tm="0" fmla="#ppt_w*sin(2.5*pi*$)">
                                          <p:val>
                                            <p:fltVal val="0"/>
                                          </p:val>
                                        </p:tav>
                                        <p:tav tm="100000">
                                          <p:val>
                                            <p:fltVal val="1"/>
                                          </p:val>
                                        </p:tav>
                                      </p:tavLst>
                                    </p:anim>
                                    <p:anim calcmode="lin" valueType="num">
                                      <p:cBhvr>
                                        <p:cTn id="16" dur="2000" fill="hold"/>
                                        <p:tgtEl>
                                          <p:spTgt spid="204804"/>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26" presetClass="entr" presetSubtype="0" fill="hold" grpId="0" nodeType="clickEffect">
                                  <p:stCondLst>
                                    <p:cond delay="0"/>
                                  </p:stCondLst>
                                  <p:childTnLst>
                                    <p:set>
                                      <p:cBhvr>
                                        <p:cTn id="20" dur="1" fill="hold">
                                          <p:stCondLst>
                                            <p:cond delay="0"/>
                                          </p:stCondLst>
                                        </p:cTn>
                                        <p:tgtEl>
                                          <p:spTgt spid="204805"/>
                                        </p:tgtEl>
                                        <p:attrNameLst>
                                          <p:attrName>style.visibility</p:attrName>
                                        </p:attrNameLst>
                                      </p:cBhvr>
                                      <p:to>
                                        <p:strVal val="visible"/>
                                      </p:to>
                                    </p:set>
                                    <p:animEffect transition="in" filter="wipe(down)">
                                      <p:cBhvr>
                                        <p:cTn id="21" dur="580">
                                          <p:stCondLst>
                                            <p:cond delay="0"/>
                                          </p:stCondLst>
                                        </p:cTn>
                                        <p:tgtEl>
                                          <p:spTgt spid="204805"/>
                                        </p:tgtEl>
                                      </p:cBhvr>
                                    </p:animEffect>
                                    <p:anim calcmode="lin" valueType="num">
                                      <p:cBhvr>
                                        <p:cTn id="22" dur="1822" tmFilter="0,0; 0.14,0.36; 0.43,0.73; 0.71,0.91; 1.0,1.0">
                                          <p:stCondLst>
                                            <p:cond delay="0"/>
                                          </p:stCondLst>
                                        </p:cTn>
                                        <p:tgtEl>
                                          <p:spTgt spid="204805"/>
                                        </p:tgtEl>
                                        <p:attrNameLst>
                                          <p:attrName>ppt_x</p:attrName>
                                        </p:attrNameLst>
                                      </p:cBhvr>
                                      <p:tavLst>
                                        <p:tav tm="0">
                                          <p:val>
                                            <p:strVal val="#ppt_x-0.25"/>
                                          </p:val>
                                        </p:tav>
                                        <p:tav tm="100000">
                                          <p:val>
                                            <p:strVal val="#ppt_x"/>
                                          </p:val>
                                        </p:tav>
                                      </p:tavLst>
                                    </p:anim>
                                    <p:anim calcmode="lin" valueType="num">
                                      <p:cBhvr>
                                        <p:cTn id="23" dur="664" tmFilter="0.0,0.0; 0.25,0.07; 0.50,0.2; 0.75,0.467; 1.0,1.0">
                                          <p:stCondLst>
                                            <p:cond delay="0"/>
                                          </p:stCondLst>
                                        </p:cTn>
                                        <p:tgtEl>
                                          <p:spTgt spid="204805"/>
                                        </p:tgtEl>
                                        <p:attrNameLst>
                                          <p:attrName>ppt_y</p:attrName>
                                        </p:attrNameLst>
                                      </p:cBhvr>
                                      <p:tavLst>
                                        <p:tav tm="0" fmla="#ppt_y-sin(pi*$)/3">
                                          <p:val>
                                            <p:fltVal val="0.5"/>
                                          </p:val>
                                        </p:tav>
                                        <p:tav tm="100000">
                                          <p:val>
                                            <p:fltVal val="1"/>
                                          </p:val>
                                        </p:tav>
                                      </p:tavLst>
                                    </p:anim>
                                    <p:anim calcmode="lin" valueType="num">
                                      <p:cBhvr>
                                        <p:cTn id="24" dur="664" tmFilter="0, 0; 0.125,0.2665; 0.25,0.4; 0.375,0.465; 0.5,0.5;  0.625,0.535; 0.75,0.6; 0.875,0.7335; 1,1">
                                          <p:stCondLst>
                                            <p:cond delay="664"/>
                                          </p:stCondLst>
                                        </p:cTn>
                                        <p:tgtEl>
                                          <p:spTgt spid="204805"/>
                                        </p:tgtEl>
                                        <p:attrNameLst>
                                          <p:attrName>ppt_y</p:attrName>
                                        </p:attrNameLst>
                                      </p:cBhvr>
                                      <p:tavLst>
                                        <p:tav tm="0" fmla="#ppt_y-sin(pi*$)/9">
                                          <p:val>
                                            <p:fltVal val="0"/>
                                          </p:val>
                                        </p:tav>
                                        <p:tav tm="100000">
                                          <p:val>
                                            <p:fltVal val="1"/>
                                          </p:val>
                                        </p:tav>
                                      </p:tavLst>
                                    </p:anim>
                                    <p:anim calcmode="lin" valueType="num">
                                      <p:cBhvr>
                                        <p:cTn id="25" dur="332" tmFilter="0, 0; 0.125,0.2665; 0.25,0.4; 0.375,0.465; 0.5,0.5;  0.625,0.535; 0.75,0.6; 0.875,0.7335; 1,1">
                                          <p:stCondLst>
                                            <p:cond delay="1324"/>
                                          </p:stCondLst>
                                        </p:cTn>
                                        <p:tgtEl>
                                          <p:spTgt spid="204805"/>
                                        </p:tgtEl>
                                        <p:attrNameLst>
                                          <p:attrName>ppt_y</p:attrName>
                                        </p:attrNameLst>
                                      </p:cBhvr>
                                      <p:tavLst>
                                        <p:tav tm="0" fmla="#ppt_y-sin(pi*$)/27">
                                          <p:val>
                                            <p:fltVal val="0"/>
                                          </p:val>
                                        </p:tav>
                                        <p:tav tm="100000">
                                          <p:val>
                                            <p:fltVal val="1"/>
                                          </p:val>
                                        </p:tav>
                                      </p:tavLst>
                                    </p:anim>
                                    <p:anim calcmode="lin" valueType="num">
                                      <p:cBhvr>
                                        <p:cTn id="26" dur="164" tmFilter="0, 0; 0.125,0.2665; 0.25,0.4; 0.375,0.465; 0.5,0.5;  0.625,0.535; 0.75,0.6; 0.875,0.7335; 1,1">
                                          <p:stCondLst>
                                            <p:cond delay="1656"/>
                                          </p:stCondLst>
                                        </p:cTn>
                                        <p:tgtEl>
                                          <p:spTgt spid="204805"/>
                                        </p:tgtEl>
                                        <p:attrNameLst>
                                          <p:attrName>ppt_y</p:attrName>
                                        </p:attrNameLst>
                                      </p:cBhvr>
                                      <p:tavLst>
                                        <p:tav tm="0" fmla="#ppt_y-sin(pi*$)/81">
                                          <p:val>
                                            <p:fltVal val="0"/>
                                          </p:val>
                                        </p:tav>
                                        <p:tav tm="100000">
                                          <p:val>
                                            <p:fltVal val="1"/>
                                          </p:val>
                                        </p:tav>
                                      </p:tavLst>
                                    </p:anim>
                                    <p:animScale>
                                      <p:cBhvr>
                                        <p:cTn id="27" dur="26">
                                          <p:stCondLst>
                                            <p:cond delay="650"/>
                                          </p:stCondLst>
                                        </p:cTn>
                                        <p:tgtEl>
                                          <p:spTgt spid="204805"/>
                                        </p:tgtEl>
                                      </p:cBhvr>
                                      <p:to x="100000" y="60000"/>
                                    </p:animScale>
                                    <p:animScale>
                                      <p:cBhvr>
                                        <p:cTn id="28" dur="166" decel="50000">
                                          <p:stCondLst>
                                            <p:cond delay="676"/>
                                          </p:stCondLst>
                                        </p:cTn>
                                        <p:tgtEl>
                                          <p:spTgt spid="204805"/>
                                        </p:tgtEl>
                                      </p:cBhvr>
                                      <p:to x="100000" y="100000"/>
                                    </p:animScale>
                                    <p:animScale>
                                      <p:cBhvr>
                                        <p:cTn id="29" dur="26">
                                          <p:stCondLst>
                                            <p:cond delay="1312"/>
                                          </p:stCondLst>
                                        </p:cTn>
                                        <p:tgtEl>
                                          <p:spTgt spid="204805"/>
                                        </p:tgtEl>
                                      </p:cBhvr>
                                      <p:to x="100000" y="80000"/>
                                    </p:animScale>
                                    <p:animScale>
                                      <p:cBhvr>
                                        <p:cTn id="30" dur="166" decel="50000">
                                          <p:stCondLst>
                                            <p:cond delay="1338"/>
                                          </p:stCondLst>
                                        </p:cTn>
                                        <p:tgtEl>
                                          <p:spTgt spid="204805"/>
                                        </p:tgtEl>
                                      </p:cBhvr>
                                      <p:to x="100000" y="100000"/>
                                    </p:animScale>
                                    <p:animScale>
                                      <p:cBhvr>
                                        <p:cTn id="31" dur="26">
                                          <p:stCondLst>
                                            <p:cond delay="1642"/>
                                          </p:stCondLst>
                                        </p:cTn>
                                        <p:tgtEl>
                                          <p:spTgt spid="204805"/>
                                        </p:tgtEl>
                                      </p:cBhvr>
                                      <p:to x="100000" y="90000"/>
                                    </p:animScale>
                                    <p:animScale>
                                      <p:cBhvr>
                                        <p:cTn id="32" dur="166" decel="50000">
                                          <p:stCondLst>
                                            <p:cond delay="1668"/>
                                          </p:stCondLst>
                                        </p:cTn>
                                        <p:tgtEl>
                                          <p:spTgt spid="204805"/>
                                        </p:tgtEl>
                                      </p:cBhvr>
                                      <p:to x="100000" y="100000"/>
                                    </p:animScale>
                                    <p:animScale>
                                      <p:cBhvr>
                                        <p:cTn id="33" dur="26">
                                          <p:stCondLst>
                                            <p:cond delay="1808"/>
                                          </p:stCondLst>
                                        </p:cTn>
                                        <p:tgtEl>
                                          <p:spTgt spid="204805"/>
                                        </p:tgtEl>
                                      </p:cBhvr>
                                      <p:to x="100000" y="95000"/>
                                    </p:animScale>
                                    <p:animScale>
                                      <p:cBhvr>
                                        <p:cTn id="34" dur="166" decel="50000">
                                          <p:stCondLst>
                                            <p:cond delay="1834"/>
                                          </p:stCondLst>
                                        </p:cTn>
                                        <p:tgtEl>
                                          <p:spTgt spid="204805"/>
                                        </p:tgtEl>
                                      </p:cBhvr>
                                      <p:to x="100000" y="100000"/>
                                    </p:animScale>
                                  </p:childTnLst>
                                </p:cTn>
                              </p:par>
                            </p:childTnLst>
                          </p:cTn>
                        </p:par>
                      </p:childTnLst>
                    </p:cTn>
                  </p:par>
                  <p:par>
                    <p:cTn id="35" fill="hold">
                      <p:stCondLst>
                        <p:cond delay="indefinite"/>
                      </p:stCondLst>
                      <p:childTnLst>
                        <p:par>
                          <p:cTn id="36" fill="hold">
                            <p:stCondLst>
                              <p:cond delay="0"/>
                            </p:stCondLst>
                            <p:childTnLst>
                              <p:par>
                                <p:cTn id="37" presetID="19" presetClass="entr" presetSubtype="10" fill="hold" grpId="0" nodeType="clickEffect">
                                  <p:stCondLst>
                                    <p:cond delay="0"/>
                                  </p:stCondLst>
                                  <p:childTnLst>
                                    <p:set>
                                      <p:cBhvr>
                                        <p:cTn id="38" dur="1" fill="hold">
                                          <p:stCondLst>
                                            <p:cond delay="0"/>
                                          </p:stCondLst>
                                        </p:cTn>
                                        <p:tgtEl>
                                          <p:spTgt spid="204808"/>
                                        </p:tgtEl>
                                        <p:attrNameLst>
                                          <p:attrName>style.visibility</p:attrName>
                                        </p:attrNameLst>
                                      </p:cBhvr>
                                      <p:to>
                                        <p:strVal val="visible"/>
                                      </p:to>
                                    </p:set>
                                    <p:anim calcmode="lin" valueType="num">
                                      <p:cBhvr>
                                        <p:cTn id="39" dur="2000" fill="hold"/>
                                        <p:tgtEl>
                                          <p:spTgt spid="204808"/>
                                        </p:tgtEl>
                                        <p:attrNameLst>
                                          <p:attrName>ppt_w</p:attrName>
                                        </p:attrNameLst>
                                      </p:cBhvr>
                                      <p:tavLst>
                                        <p:tav tm="0" fmla="#ppt_w*sin(2.5*pi*$)">
                                          <p:val>
                                            <p:fltVal val="0"/>
                                          </p:val>
                                        </p:tav>
                                        <p:tav tm="100000">
                                          <p:val>
                                            <p:fltVal val="1"/>
                                          </p:val>
                                        </p:tav>
                                      </p:tavLst>
                                    </p:anim>
                                    <p:anim calcmode="lin" valueType="num">
                                      <p:cBhvr>
                                        <p:cTn id="40" dur="2000" fill="hold"/>
                                        <p:tgtEl>
                                          <p:spTgt spid="204808"/>
                                        </p:tgtEl>
                                        <p:attrNameLst>
                                          <p:attrName>ppt_h</p:attrName>
                                        </p:attrNameLst>
                                      </p:cBhvr>
                                      <p:tavLst>
                                        <p:tav tm="0">
                                          <p:val>
                                            <p:strVal val="#ppt_h"/>
                                          </p:val>
                                        </p:tav>
                                        <p:tav tm="100000">
                                          <p:val>
                                            <p:strVal val="#ppt_h"/>
                                          </p:val>
                                        </p:tav>
                                      </p:tavLst>
                                    </p:anim>
                                  </p:childTnLst>
                                </p:cTn>
                              </p:par>
                            </p:childTnLst>
                          </p:cTn>
                        </p:par>
                      </p:childTnLst>
                    </p:cTn>
                  </p:par>
                  <p:par>
                    <p:cTn id="41" fill="hold">
                      <p:stCondLst>
                        <p:cond delay="indefinite"/>
                      </p:stCondLst>
                      <p:childTnLst>
                        <p:par>
                          <p:cTn id="42" fill="hold">
                            <p:stCondLst>
                              <p:cond delay="0"/>
                            </p:stCondLst>
                            <p:childTnLst>
                              <p:par>
                                <p:cTn id="43" presetID="19" presetClass="entr" presetSubtype="10" fill="hold" grpId="0" nodeType="clickEffect">
                                  <p:stCondLst>
                                    <p:cond delay="0"/>
                                  </p:stCondLst>
                                  <p:childTnLst>
                                    <p:set>
                                      <p:cBhvr>
                                        <p:cTn id="44" dur="1" fill="hold">
                                          <p:stCondLst>
                                            <p:cond delay="0"/>
                                          </p:stCondLst>
                                        </p:cTn>
                                        <p:tgtEl>
                                          <p:spTgt spid="204809"/>
                                        </p:tgtEl>
                                        <p:attrNameLst>
                                          <p:attrName>style.visibility</p:attrName>
                                        </p:attrNameLst>
                                      </p:cBhvr>
                                      <p:to>
                                        <p:strVal val="visible"/>
                                      </p:to>
                                    </p:set>
                                    <p:anim calcmode="lin" valueType="num">
                                      <p:cBhvr>
                                        <p:cTn id="45" dur="2000" fill="hold"/>
                                        <p:tgtEl>
                                          <p:spTgt spid="204809"/>
                                        </p:tgtEl>
                                        <p:attrNameLst>
                                          <p:attrName>ppt_w</p:attrName>
                                        </p:attrNameLst>
                                      </p:cBhvr>
                                      <p:tavLst>
                                        <p:tav tm="0" fmla="#ppt_w*sin(2.5*pi*$)">
                                          <p:val>
                                            <p:fltVal val="0"/>
                                          </p:val>
                                        </p:tav>
                                        <p:tav tm="100000">
                                          <p:val>
                                            <p:fltVal val="1"/>
                                          </p:val>
                                        </p:tav>
                                      </p:tavLst>
                                    </p:anim>
                                    <p:anim calcmode="lin" valueType="num">
                                      <p:cBhvr>
                                        <p:cTn id="46" dur="2000" fill="hold"/>
                                        <p:tgtEl>
                                          <p:spTgt spid="204809"/>
                                        </p:tgtEl>
                                        <p:attrNameLst>
                                          <p:attrName>ppt_h</p:attrName>
                                        </p:attrNameLst>
                                      </p:cBhvr>
                                      <p:tavLst>
                                        <p:tav tm="0">
                                          <p:val>
                                            <p:strVal val="#ppt_h"/>
                                          </p:val>
                                        </p:tav>
                                        <p:tav tm="100000">
                                          <p:val>
                                            <p:strVal val="#ppt_h"/>
                                          </p:val>
                                        </p:tav>
                                      </p:tavLst>
                                    </p:anim>
                                  </p:childTnLst>
                                </p:cTn>
                              </p:par>
                            </p:childTnLst>
                          </p:cTn>
                        </p:par>
                      </p:childTnLst>
                    </p:cTn>
                  </p:par>
                  <p:par>
                    <p:cTn id="47" fill="hold">
                      <p:stCondLst>
                        <p:cond delay="indefinite"/>
                      </p:stCondLst>
                      <p:childTnLst>
                        <p:par>
                          <p:cTn id="48" fill="hold">
                            <p:stCondLst>
                              <p:cond delay="0"/>
                            </p:stCondLst>
                            <p:childTnLst>
                              <p:par>
                                <p:cTn id="49" presetID="41" presetClass="entr" presetSubtype="0" fill="hold" grpId="0" nodeType="clickEffect">
                                  <p:stCondLst>
                                    <p:cond delay="0"/>
                                  </p:stCondLst>
                                  <p:iterate type="lt">
                                    <p:tmPct val="10000"/>
                                  </p:iterate>
                                  <p:childTnLst>
                                    <p:set>
                                      <p:cBhvr>
                                        <p:cTn id="50" dur="1" fill="hold">
                                          <p:stCondLst>
                                            <p:cond delay="0"/>
                                          </p:stCondLst>
                                        </p:cTn>
                                        <p:tgtEl>
                                          <p:spTgt spid="204810"/>
                                        </p:tgtEl>
                                        <p:attrNameLst>
                                          <p:attrName>style.visibility</p:attrName>
                                        </p:attrNameLst>
                                      </p:cBhvr>
                                      <p:to>
                                        <p:strVal val="visible"/>
                                      </p:to>
                                    </p:set>
                                    <p:anim calcmode="lin" valueType="num">
                                      <p:cBhvr>
                                        <p:cTn id="51" dur="500" fill="hold"/>
                                        <p:tgtEl>
                                          <p:spTgt spid="204810"/>
                                        </p:tgtEl>
                                        <p:attrNameLst>
                                          <p:attrName>ppt_x</p:attrName>
                                        </p:attrNameLst>
                                      </p:cBhvr>
                                      <p:tavLst>
                                        <p:tav tm="0">
                                          <p:val>
                                            <p:strVal val="#ppt_x"/>
                                          </p:val>
                                        </p:tav>
                                        <p:tav tm="50000">
                                          <p:val>
                                            <p:strVal val="#ppt_x+.1"/>
                                          </p:val>
                                        </p:tav>
                                        <p:tav tm="100000">
                                          <p:val>
                                            <p:strVal val="#ppt_x"/>
                                          </p:val>
                                        </p:tav>
                                      </p:tavLst>
                                    </p:anim>
                                    <p:anim calcmode="lin" valueType="num">
                                      <p:cBhvr>
                                        <p:cTn id="52" dur="500" fill="hold"/>
                                        <p:tgtEl>
                                          <p:spTgt spid="204810"/>
                                        </p:tgtEl>
                                        <p:attrNameLst>
                                          <p:attrName>ppt_y</p:attrName>
                                        </p:attrNameLst>
                                      </p:cBhvr>
                                      <p:tavLst>
                                        <p:tav tm="0">
                                          <p:val>
                                            <p:strVal val="#ppt_y"/>
                                          </p:val>
                                        </p:tav>
                                        <p:tav tm="100000">
                                          <p:val>
                                            <p:strVal val="#ppt_y"/>
                                          </p:val>
                                        </p:tav>
                                      </p:tavLst>
                                    </p:anim>
                                    <p:anim calcmode="lin" valueType="num">
                                      <p:cBhvr>
                                        <p:cTn id="53" dur="500" fill="hold"/>
                                        <p:tgtEl>
                                          <p:spTgt spid="204810"/>
                                        </p:tgtEl>
                                        <p:attrNameLst>
                                          <p:attrName>ppt_h</p:attrName>
                                        </p:attrNameLst>
                                      </p:cBhvr>
                                      <p:tavLst>
                                        <p:tav tm="0">
                                          <p:val>
                                            <p:strVal val="#ppt_h/10"/>
                                          </p:val>
                                        </p:tav>
                                        <p:tav tm="50000">
                                          <p:val>
                                            <p:strVal val="#ppt_h+.01"/>
                                          </p:val>
                                        </p:tav>
                                        <p:tav tm="100000">
                                          <p:val>
                                            <p:strVal val="#ppt_h"/>
                                          </p:val>
                                        </p:tav>
                                      </p:tavLst>
                                    </p:anim>
                                    <p:anim calcmode="lin" valueType="num">
                                      <p:cBhvr>
                                        <p:cTn id="54" dur="500" fill="hold"/>
                                        <p:tgtEl>
                                          <p:spTgt spid="204810"/>
                                        </p:tgtEl>
                                        <p:attrNameLst>
                                          <p:attrName>ppt_w</p:attrName>
                                        </p:attrNameLst>
                                      </p:cBhvr>
                                      <p:tavLst>
                                        <p:tav tm="0">
                                          <p:val>
                                            <p:strVal val="#ppt_w/10"/>
                                          </p:val>
                                        </p:tav>
                                        <p:tav tm="50000">
                                          <p:val>
                                            <p:strVal val="#ppt_w+.01"/>
                                          </p:val>
                                        </p:tav>
                                        <p:tav tm="100000">
                                          <p:val>
                                            <p:strVal val="#ppt_w"/>
                                          </p:val>
                                        </p:tav>
                                      </p:tavLst>
                                    </p:anim>
                                    <p:animEffect transition="in" filter="fade">
                                      <p:cBhvr>
                                        <p:cTn id="55" dur="500" tmFilter="0,0; .5, 1; 1, 1"/>
                                        <p:tgtEl>
                                          <p:spTgt spid="20481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4803" grpId="0" animBg="1"/>
      <p:bldP spid="204804" grpId="0" animBg="1"/>
      <p:bldP spid="204805" grpId="0"/>
      <p:bldP spid="204808" grpId="0" animBg="1"/>
      <p:bldP spid="204809" grpId="0" animBg="1"/>
      <p:bldP spid="204810"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6850" name="Rectangle 2"/>
          <p:cNvSpPr>
            <a:spLocks noGrp="1" noChangeArrowheads="1"/>
          </p:cNvSpPr>
          <p:nvPr>
            <p:ph type="title"/>
          </p:nvPr>
        </p:nvSpPr>
        <p:spPr>
          <a:xfrm>
            <a:off x="-180975" y="692150"/>
            <a:ext cx="8604250" cy="1192213"/>
          </a:xfrm>
        </p:spPr>
        <p:txBody>
          <a:bodyPr/>
          <a:lstStyle/>
          <a:p>
            <a:r>
              <a:rPr lang="ar-SA" b="1" i="0">
                <a:solidFill>
                  <a:srgbClr val="0066FF"/>
                </a:solidFill>
                <a:cs typeface="DecoType Naskh Extensions" pitchFamily="2" charset="-78"/>
              </a:rPr>
              <a:t>أوجه الاختلاف بين المصارف الإسلامية والتقليدية</a:t>
            </a:r>
            <a:r>
              <a:rPr lang="ar-SA" sz="4000" b="1" i="0">
                <a:solidFill>
                  <a:srgbClr val="6E2A00"/>
                </a:solidFill>
              </a:rPr>
              <a:t> </a:t>
            </a:r>
            <a:r>
              <a:rPr lang="ar-SA" sz="4000" i="0">
                <a:solidFill>
                  <a:schemeClr val="tx1"/>
                </a:solidFill>
              </a:rPr>
              <a:t/>
            </a:r>
            <a:br>
              <a:rPr lang="ar-SA" sz="4000" i="0">
                <a:solidFill>
                  <a:schemeClr val="tx1"/>
                </a:solidFill>
              </a:rPr>
            </a:br>
            <a:endParaRPr lang="en-US" sz="4000" i="0">
              <a:solidFill>
                <a:schemeClr val="tx1"/>
              </a:solidFill>
            </a:endParaRPr>
          </a:p>
        </p:txBody>
      </p:sp>
      <p:sp>
        <p:nvSpPr>
          <p:cNvPr id="206851" name="Oval 3"/>
          <p:cNvSpPr>
            <a:spLocks noChangeArrowheads="1"/>
          </p:cNvSpPr>
          <p:nvPr/>
        </p:nvSpPr>
        <p:spPr bwMode="auto">
          <a:xfrm>
            <a:off x="4643438" y="2420938"/>
            <a:ext cx="4249737" cy="2016125"/>
          </a:xfrm>
          <a:prstGeom prst="ellipse">
            <a:avLst/>
          </a:prstGeom>
          <a:solidFill>
            <a:srgbClr val="E75F5F"/>
          </a:soli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75F5F"/>
            </a:extrusionClr>
          </a:sp3d>
        </p:spPr>
        <p:txBody>
          <a:bodyPr wrap="none" anchor="ctr">
            <a:flatTx/>
          </a:bodyPr>
          <a:lstStyle/>
          <a:p>
            <a:endParaRPr lang="ar-SY" sz="2800" b="1">
              <a:effectLst/>
            </a:endParaRPr>
          </a:p>
          <a:p>
            <a:endParaRPr lang="ar-SY" sz="2800" b="1">
              <a:effectLst/>
            </a:endParaRPr>
          </a:p>
          <a:p>
            <a:endParaRPr lang="ar-SY" sz="2400" b="1">
              <a:effectLst/>
            </a:endParaRPr>
          </a:p>
          <a:p>
            <a:endParaRPr lang="ar-SY" sz="2400" b="1">
              <a:effectLst/>
            </a:endParaRPr>
          </a:p>
          <a:p>
            <a:r>
              <a:rPr lang="ar-SA" sz="2400" b="1">
                <a:effectLst/>
              </a:rPr>
              <a:t>تستخدم القروض وحقوق الملكية كحاجز</a:t>
            </a:r>
            <a:endParaRPr lang="ar-SY" sz="2400" b="1">
              <a:effectLst/>
            </a:endParaRPr>
          </a:p>
          <a:p>
            <a:r>
              <a:rPr lang="ar-SA" sz="2400" b="1">
                <a:effectLst/>
              </a:rPr>
              <a:t> لحماية الودائع من تلك الخسائر .</a:t>
            </a:r>
          </a:p>
          <a:p>
            <a:endParaRPr lang="ar-SA" sz="2400" b="1">
              <a:effectLst/>
            </a:endParaRPr>
          </a:p>
          <a:p>
            <a:endParaRPr lang="ar-SA" sz="3200" b="1">
              <a:effectLst/>
            </a:endParaRPr>
          </a:p>
          <a:p>
            <a:endParaRPr lang="ar-SA" sz="3200" b="1">
              <a:effectLst/>
            </a:endParaRPr>
          </a:p>
          <a:p>
            <a:endParaRPr lang="en-US">
              <a:effectLst>
                <a:outerShdw blurRad="38100" dist="38100" dir="2700000" algn="tl">
                  <a:srgbClr val="000000"/>
                </a:outerShdw>
              </a:effectLst>
            </a:endParaRPr>
          </a:p>
        </p:txBody>
      </p:sp>
      <p:sp>
        <p:nvSpPr>
          <p:cNvPr id="206852" name="Oval 4"/>
          <p:cNvSpPr>
            <a:spLocks noChangeArrowheads="1"/>
          </p:cNvSpPr>
          <p:nvPr/>
        </p:nvSpPr>
        <p:spPr bwMode="auto">
          <a:xfrm>
            <a:off x="179388" y="2349500"/>
            <a:ext cx="4176712" cy="2087563"/>
          </a:xfrm>
          <a:prstGeom prst="ellipse">
            <a:avLst/>
          </a:prstGeom>
          <a:gradFill rotWithShape="1">
            <a:gsLst>
              <a:gs pos="0">
                <a:srgbClr val="EAF165">
                  <a:gamma/>
                  <a:shade val="46275"/>
                  <a:invGamma/>
                </a:srgbClr>
              </a:gs>
              <a:gs pos="100000">
                <a:srgbClr val="EAF165"/>
              </a:gs>
            </a:gsLst>
            <a:lin ang="5400000" scaled="1"/>
          </a:gra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AF165"/>
            </a:extrusionClr>
          </a:sp3d>
        </p:spPr>
        <p:txBody>
          <a:bodyPr wrap="none" anchor="ctr">
            <a:flatTx/>
          </a:bodyPr>
          <a:lstStyle/>
          <a:p>
            <a:endParaRPr lang="en-US"/>
          </a:p>
        </p:txBody>
      </p:sp>
      <p:sp>
        <p:nvSpPr>
          <p:cNvPr id="206853" name="Rectangle 5"/>
          <p:cNvSpPr>
            <a:spLocks noChangeArrowheads="1"/>
          </p:cNvSpPr>
          <p:nvPr/>
        </p:nvSpPr>
        <p:spPr bwMode="auto">
          <a:xfrm>
            <a:off x="323850" y="2708275"/>
            <a:ext cx="3960813" cy="2711450"/>
          </a:xfrm>
          <a:prstGeom prst="rect">
            <a:avLst/>
          </a:prstGeom>
          <a:noFill/>
          <a:ln w="12700" algn="ctr">
            <a:noFill/>
            <a:miter lim="800000"/>
            <a:headEnd/>
            <a:tailEnd/>
          </a:ln>
          <a:effectLst/>
        </p:spPr>
        <p:txBody>
          <a:bodyPr>
            <a:spAutoFit/>
          </a:bodyPr>
          <a:lstStyle/>
          <a:p>
            <a:r>
              <a:rPr lang="ar-SA" sz="2400" b="1">
                <a:effectLst/>
              </a:rPr>
              <a:t>يستخدم احتياطي تسوية الأرباح ومخاطر الاستثمار للحماية من هذه الخسائر,وفي حالة التقصير والإهمال من قبل المصرف تستخدم حقوق الملكية للحماية من تلك الخسائر غير المتوقعة.</a:t>
            </a:r>
          </a:p>
          <a:p>
            <a:pPr algn="just"/>
            <a:endParaRPr lang="ar-SA" b="1">
              <a:effectLst/>
            </a:endParaRPr>
          </a:p>
          <a:p>
            <a:endParaRPr lang="ar-SA" sz="2800" b="1">
              <a:effectLst/>
            </a:endParaRPr>
          </a:p>
          <a:p>
            <a:endParaRPr lang="en-US" sz="2800" b="1">
              <a:effectLst/>
            </a:endParaRPr>
          </a:p>
        </p:txBody>
      </p:sp>
      <p:sp>
        <p:nvSpPr>
          <p:cNvPr id="206854" name="AutoShape 6"/>
          <p:cNvSpPr>
            <a:spLocks noChangeArrowheads="1"/>
          </p:cNvSpPr>
          <p:nvPr/>
        </p:nvSpPr>
        <p:spPr bwMode="auto">
          <a:xfrm>
            <a:off x="5435600" y="13414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FFFFFF"/>
              </a:gs>
              <a:gs pos="100000">
                <a:srgbClr val="E75F5F"/>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E75F5F"/>
            </a:extrusionClr>
          </a:sp3d>
        </p:spPr>
        <p:txBody>
          <a:bodyPr wrap="none" anchor="ctr">
            <a:flatTx/>
          </a:bodyPr>
          <a:lstStyle/>
          <a:p>
            <a:r>
              <a:rPr lang="ar-SY" sz="3200">
                <a:solidFill>
                  <a:srgbClr val="0066FF"/>
                </a:solidFill>
                <a:effectLst>
                  <a:outerShdw blurRad="38100" dist="38100" dir="2700000" algn="tl">
                    <a:srgbClr val="000000"/>
                  </a:outerShdw>
                </a:effectLst>
              </a:rPr>
              <a:t>مصرف تقليدي</a:t>
            </a:r>
            <a:endParaRPr lang="en-US" sz="3200">
              <a:solidFill>
                <a:srgbClr val="0066FF"/>
              </a:solidFill>
              <a:effectLst>
                <a:outerShdw blurRad="38100" dist="38100" dir="2700000" algn="tl">
                  <a:srgbClr val="000000"/>
                </a:outerShdw>
              </a:effectLst>
            </a:endParaRPr>
          </a:p>
        </p:txBody>
      </p:sp>
      <p:sp>
        <p:nvSpPr>
          <p:cNvPr id="206855" name="AutoShape 7"/>
          <p:cNvSpPr>
            <a:spLocks noChangeArrowheads="1"/>
          </p:cNvSpPr>
          <p:nvPr/>
        </p:nvSpPr>
        <p:spPr bwMode="auto">
          <a:xfrm>
            <a:off x="1403350" y="13414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CCFF33"/>
              </a:gs>
              <a:gs pos="100000">
                <a:srgbClr val="FFFFCC"/>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CCFF33"/>
            </a:extrusionClr>
          </a:sp3d>
        </p:spPr>
        <p:txBody>
          <a:bodyPr wrap="none" anchor="ctr">
            <a:flatTx/>
          </a:bodyPr>
          <a:lstStyle/>
          <a:p>
            <a:r>
              <a:rPr lang="ar-SY" sz="3200">
                <a:solidFill>
                  <a:srgbClr val="0066FF"/>
                </a:solidFill>
                <a:effectLst>
                  <a:outerShdw blurRad="38100" dist="38100" dir="2700000" algn="tl">
                    <a:srgbClr val="000000"/>
                  </a:outerShdw>
                </a:effectLst>
              </a:rPr>
              <a:t>مصرف اسلامي</a:t>
            </a:r>
            <a:endParaRPr lang="en-US" sz="3200">
              <a:solidFill>
                <a:srgbClr val="0066FF"/>
              </a:solidFill>
              <a:effectLst>
                <a:outerShdw blurRad="38100" dist="38100" dir="2700000" algn="tl">
                  <a:srgbClr val="000000"/>
                </a:outerShdw>
              </a:effectLst>
            </a:endParaRPr>
          </a:p>
        </p:txBody>
      </p:sp>
      <p:sp>
        <p:nvSpPr>
          <p:cNvPr id="206856" name="AutoShape 8" descr="أفقي متقطع"/>
          <p:cNvSpPr>
            <a:spLocks noChangeArrowheads="1"/>
          </p:cNvSpPr>
          <p:nvPr/>
        </p:nvSpPr>
        <p:spPr bwMode="auto">
          <a:xfrm rot="1609518">
            <a:off x="5527675" y="5000625"/>
            <a:ext cx="3170238" cy="2016125"/>
          </a:xfrm>
          <a:prstGeom prst="curvedLeftArrow">
            <a:avLst>
              <a:gd name="adj1" fmla="val 9056"/>
              <a:gd name="adj2" fmla="val 48667"/>
              <a:gd name="adj3" fmla="val 27569"/>
            </a:avLst>
          </a:prstGeom>
          <a:pattFill prst="dashHorz">
            <a:fgClr>
              <a:srgbClr val="EAF165"/>
            </a:fgClr>
            <a:bgClr>
              <a:srgbClr val="6C6F2E"/>
            </a:bgClr>
          </a:pattFill>
          <a:ln w="12700">
            <a:solidFill>
              <a:srgbClr val="CCFF33"/>
            </a:solidFill>
            <a:miter lim="800000"/>
            <a:headEnd/>
            <a:tailEnd/>
          </a:ln>
          <a:effectLst/>
        </p:spPr>
        <p:txBody>
          <a:bodyPr wrap="none" anchor="ctr"/>
          <a:lstStyle/>
          <a:p>
            <a:endParaRPr lang="en-US"/>
          </a:p>
        </p:txBody>
      </p:sp>
      <p:sp>
        <p:nvSpPr>
          <p:cNvPr id="206857" name="AutoShape 9" descr="أفقي متقطع"/>
          <p:cNvSpPr>
            <a:spLocks noChangeArrowheads="1"/>
          </p:cNvSpPr>
          <p:nvPr/>
        </p:nvSpPr>
        <p:spPr bwMode="auto">
          <a:xfrm rot="-2016814">
            <a:off x="395288" y="4941888"/>
            <a:ext cx="2603500" cy="2235200"/>
          </a:xfrm>
          <a:prstGeom prst="curvedRightArrow">
            <a:avLst>
              <a:gd name="adj1" fmla="val 7398"/>
              <a:gd name="adj2" fmla="val 49269"/>
              <a:gd name="adj3" fmla="val 17703"/>
            </a:avLst>
          </a:prstGeom>
          <a:pattFill prst="dashHorz">
            <a:fgClr>
              <a:srgbClr val="EAF165"/>
            </a:fgClr>
            <a:bgClr>
              <a:srgbClr val="6C6F2E"/>
            </a:bgClr>
          </a:pattFill>
          <a:ln w="12700">
            <a:pattFill prst="dkUpDiag">
              <a:fgClr>
                <a:srgbClr val="CCFF33"/>
              </a:fgClr>
              <a:bgClr>
                <a:srgbClr val="FFFFFF"/>
              </a:bgClr>
            </a:pattFill>
            <a:miter lim="800000"/>
            <a:headEnd/>
            <a:tailEnd/>
          </a:ln>
          <a:effectLst/>
        </p:spPr>
        <p:txBody>
          <a:bodyPr wrap="none" anchor="ctr"/>
          <a:lstStyle/>
          <a:p>
            <a:endParaRPr lang="en-US"/>
          </a:p>
        </p:txBody>
      </p:sp>
      <p:sp>
        <p:nvSpPr>
          <p:cNvPr id="206858" name="AutoShape 10"/>
          <p:cNvSpPr>
            <a:spLocks noChangeArrowheads="1"/>
          </p:cNvSpPr>
          <p:nvPr/>
        </p:nvSpPr>
        <p:spPr bwMode="auto">
          <a:xfrm>
            <a:off x="3203575" y="4868863"/>
            <a:ext cx="2160588" cy="1512887"/>
          </a:xfrm>
          <a:prstGeom prst="plus">
            <a:avLst>
              <a:gd name="adj" fmla="val 25000"/>
            </a:avLst>
          </a:prstGeom>
          <a:gradFill rotWithShape="0">
            <a:gsLst>
              <a:gs pos="0">
                <a:schemeClr val="accent1"/>
              </a:gs>
              <a:gs pos="100000">
                <a:schemeClr val="accent1">
                  <a:gamma/>
                  <a:shade val="46275"/>
                  <a:invGamma/>
                </a:schemeClr>
              </a:gs>
            </a:gsLst>
            <a:path path="shape">
              <a:fillToRect l="50000" t="50000" r="50000" b="50000"/>
            </a:path>
          </a:gradFill>
          <a:ln w="12700" algn="ctr">
            <a:solidFill>
              <a:schemeClr val="accent1"/>
            </a:solidFill>
            <a:miter lim="800000"/>
            <a:headEnd/>
            <a:tailEnd/>
          </a:ln>
          <a:effectLst/>
        </p:spPr>
        <p:txBody>
          <a:bodyPr wrap="none" anchor="ctr"/>
          <a:lstStyle/>
          <a:p>
            <a:r>
              <a:rPr lang="ar-SA" sz="3600" b="1">
                <a:effectLst/>
              </a:rPr>
              <a:t>الخسائر غير المتوقعة</a:t>
            </a:r>
            <a:endParaRPr lang="en-US" sz="3600" b="1">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7" presetClass="entr" presetSubtype="0" fill="hold" grpId="0" nodeType="clickEffect">
                                  <p:stCondLst>
                                    <p:cond delay="0"/>
                                  </p:stCondLst>
                                  <p:childTnLst>
                                    <p:set>
                                      <p:cBhvr>
                                        <p:cTn id="6" dur="1" fill="hold">
                                          <p:stCondLst>
                                            <p:cond delay="0"/>
                                          </p:stCondLst>
                                        </p:cTn>
                                        <p:tgtEl>
                                          <p:spTgt spid="206851"/>
                                        </p:tgtEl>
                                        <p:attrNameLst>
                                          <p:attrName>style.visibility</p:attrName>
                                        </p:attrNameLst>
                                      </p:cBhvr>
                                      <p:to>
                                        <p:strVal val="visible"/>
                                      </p:to>
                                    </p:set>
                                    <p:animEffect transition="in" filter="fade">
                                      <p:cBhvr>
                                        <p:cTn id="7" dur="1000"/>
                                        <p:tgtEl>
                                          <p:spTgt spid="206851"/>
                                        </p:tgtEl>
                                      </p:cBhvr>
                                    </p:animEffect>
                                    <p:anim calcmode="lin" valueType="num">
                                      <p:cBhvr>
                                        <p:cTn id="8" dur="1000" fill="hold"/>
                                        <p:tgtEl>
                                          <p:spTgt spid="206851"/>
                                        </p:tgtEl>
                                        <p:attrNameLst>
                                          <p:attrName>ppt_x</p:attrName>
                                        </p:attrNameLst>
                                      </p:cBhvr>
                                      <p:tavLst>
                                        <p:tav tm="0">
                                          <p:val>
                                            <p:strVal val="#ppt_x"/>
                                          </p:val>
                                        </p:tav>
                                        <p:tav tm="100000">
                                          <p:val>
                                            <p:strVal val="#ppt_x"/>
                                          </p:val>
                                        </p:tav>
                                      </p:tavLst>
                                    </p:anim>
                                    <p:anim calcmode="lin" valueType="num">
                                      <p:cBhvr>
                                        <p:cTn id="9" dur="1000" fill="hold"/>
                                        <p:tgtEl>
                                          <p:spTgt spid="206851"/>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35" presetClass="entr" presetSubtype="0" fill="hold" grpId="0" nodeType="clickEffect">
                                  <p:stCondLst>
                                    <p:cond delay="0"/>
                                  </p:stCondLst>
                                  <p:childTnLst>
                                    <p:set>
                                      <p:cBhvr>
                                        <p:cTn id="13" dur="1" fill="hold">
                                          <p:stCondLst>
                                            <p:cond delay="0"/>
                                          </p:stCondLst>
                                        </p:cTn>
                                        <p:tgtEl>
                                          <p:spTgt spid="206852"/>
                                        </p:tgtEl>
                                        <p:attrNameLst>
                                          <p:attrName>style.visibility</p:attrName>
                                        </p:attrNameLst>
                                      </p:cBhvr>
                                      <p:to>
                                        <p:strVal val="visible"/>
                                      </p:to>
                                    </p:set>
                                    <p:animEffect transition="in" filter="fade">
                                      <p:cBhvr>
                                        <p:cTn id="14" dur="2000"/>
                                        <p:tgtEl>
                                          <p:spTgt spid="206852"/>
                                        </p:tgtEl>
                                      </p:cBhvr>
                                    </p:animEffect>
                                    <p:anim calcmode="lin" valueType="num">
                                      <p:cBhvr>
                                        <p:cTn id="15" dur="2000" fill="hold"/>
                                        <p:tgtEl>
                                          <p:spTgt spid="206852"/>
                                        </p:tgtEl>
                                        <p:attrNameLst>
                                          <p:attrName>style.rotation</p:attrName>
                                        </p:attrNameLst>
                                      </p:cBhvr>
                                      <p:tavLst>
                                        <p:tav tm="0">
                                          <p:val>
                                            <p:fltVal val="720"/>
                                          </p:val>
                                        </p:tav>
                                        <p:tav tm="100000">
                                          <p:val>
                                            <p:fltVal val="0"/>
                                          </p:val>
                                        </p:tav>
                                      </p:tavLst>
                                    </p:anim>
                                    <p:anim calcmode="lin" valueType="num">
                                      <p:cBhvr>
                                        <p:cTn id="16" dur="2000" fill="hold"/>
                                        <p:tgtEl>
                                          <p:spTgt spid="206852"/>
                                        </p:tgtEl>
                                        <p:attrNameLst>
                                          <p:attrName>ppt_h</p:attrName>
                                        </p:attrNameLst>
                                      </p:cBhvr>
                                      <p:tavLst>
                                        <p:tav tm="0">
                                          <p:val>
                                            <p:fltVal val="0"/>
                                          </p:val>
                                        </p:tav>
                                        <p:tav tm="100000">
                                          <p:val>
                                            <p:strVal val="#ppt_h"/>
                                          </p:val>
                                        </p:tav>
                                      </p:tavLst>
                                    </p:anim>
                                    <p:anim calcmode="lin" valueType="num">
                                      <p:cBhvr>
                                        <p:cTn id="17" dur="2000" fill="hold"/>
                                        <p:tgtEl>
                                          <p:spTgt spid="206852"/>
                                        </p:tgtEl>
                                        <p:attrNameLst>
                                          <p:attrName>ppt_w</p:attrName>
                                        </p:attrNameLst>
                                      </p:cBhvr>
                                      <p:tavLst>
                                        <p:tav tm="0">
                                          <p:val>
                                            <p:fltVal val="0"/>
                                          </p:val>
                                        </p:tav>
                                        <p:tav tm="100000">
                                          <p:val>
                                            <p:strVal val="#ppt_w"/>
                                          </p:val>
                                        </p:tav>
                                      </p:tavLst>
                                    </p:anim>
                                  </p:childTnLst>
                                </p:cTn>
                              </p:par>
                            </p:childTnLst>
                          </p:cTn>
                        </p:par>
                      </p:childTnLst>
                    </p:cTn>
                  </p:par>
                  <p:par>
                    <p:cTn id="18" fill="hold">
                      <p:stCondLst>
                        <p:cond delay="indefinite"/>
                      </p:stCondLst>
                      <p:childTnLst>
                        <p:par>
                          <p:cTn id="19" fill="hold">
                            <p:stCondLst>
                              <p:cond delay="0"/>
                            </p:stCondLst>
                            <p:childTnLst>
                              <p:par>
                                <p:cTn id="20" presetID="30" presetClass="entr" presetSubtype="0" fill="hold" grpId="0" nodeType="clickEffect">
                                  <p:stCondLst>
                                    <p:cond delay="0"/>
                                  </p:stCondLst>
                                  <p:childTnLst>
                                    <p:set>
                                      <p:cBhvr>
                                        <p:cTn id="21" dur="1" fill="hold">
                                          <p:stCondLst>
                                            <p:cond delay="0"/>
                                          </p:stCondLst>
                                        </p:cTn>
                                        <p:tgtEl>
                                          <p:spTgt spid="206853"/>
                                        </p:tgtEl>
                                        <p:attrNameLst>
                                          <p:attrName>style.visibility</p:attrName>
                                        </p:attrNameLst>
                                      </p:cBhvr>
                                      <p:to>
                                        <p:strVal val="visible"/>
                                      </p:to>
                                    </p:set>
                                    <p:animEffect transition="in" filter="fade">
                                      <p:cBhvr>
                                        <p:cTn id="22" dur="800" decel="100000"/>
                                        <p:tgtEl>
                                          <p:spTgt spid="206853"/>
                                        </p:tgtEl>
                                      </p:cBhvr>
                                    </p:animEffect>
                                    <p:anim calcmode="lin" valueType="num">
                                      <p:cBhvr>
                                        <p:cTn id="23" dur="800" decel="100000" fill="hold"/>
                                        <p:tgtEl>
                                          <p:spTgt spid="206853"/>
                                        </p:tgtEl>
                                        <p:attrNameLst>
                                          <p:attrName>style.rotation</p:attrName>
                                        </p:attrNameLst>
                                      </p:cBhvr>
                                      <p:tavLst>
                                        <p:tav tm="0">
                                          <p:val>
                                            <p:fltVal val="-90"/>
                                          </p:val>
                                        </p:tav>
                                        <p:tav tm="100000">
                                          <p:val>
                                            <p:fltVal val="0"/>
                                          </p:val>
                                        </p:tav>
                                      </p:tavLst>
                                    </p:anim>
                                    <p:anim calcmode="lin" valueType="num">
                                      <p:cBhvr>
                                        <p:cTn id="24" dur="800" decel="100000" fill="hold"/>
                                        <p:tgtEl>
                                          <p:spTgt spid="206853"/>
                                        </p:tgtEl>
                                        <p:attrNameLst>
                                          <p:attrName>ppt_x</p:attrName>
                                        </p:attrNameLst>
                                      </p:cBhvr>
                                      <p:tavLst>
                                        <p:tav tm="0">
                                          <p:val>
                                            <p:strVal val="#ppt_x+0.4"/>
                                          </p:val>
                                        </p:tav>
                                        <p:tav tm="100000">
                                          <p:val>
                                            <p:strVal val="#ppt_x-0.05"/>
                                          </p:val>
                                        </p:tav>
                                      </p:tavLst>
                                    </p:anim>
                                    <p:anim calcmode="lin" valueType="num">
                                      <p:cBhvr>
                                        <p:cTn id="25" dur="800" decel="100000" fill="hold"/>
                                        <p:tgtEl>
                                          <p:spTgt spid="206853"/>
                                        </p:tgtEl>
                                        <p:attrNameLst>
                                          <p:attrName>ppt_y</p:attrName>
                                        </p:attrNameLst>
                                      </p:cBhvr>
                                      <p:tavLst>
                                        <p:tav tm="0">
                                          <p:val>
                                            <p:strVal val="#ppt_y-0.4"/>
                                          </p:val>
                                        </p:tav>
                                        <p:tav tm="100000">
                                          <p:val>
                                            <p:strVal val="#ppt_y+0.1"/>
                                          </p:val>
                                        </p:tav>
                                      </p:tavLst>
                                    </p:anim>
                                    <p:anim calcmode="lin" valueType="num">
                                      <p:cBhvr>
                                        <p:cTn id="26" dur="200" accel="100000" fill="hold">
                                          <p:stCondLst>
                                            <p:cond delay="800"/>
                                          </p:stCondLst>
                                        </p:cTn>
                                        <p:tgtEl>
                                          <p:spTgt spid="206853"/>
                                        </p:tgtEl>
                                        <p:attrNameLst>
                                          <p:attrName>ppt_x</p:attrName>
                                        </p:attrNameLst>
                                      </p:cBhvr>
                                      <p:tavLst>
                                        <p:tav tm="0">
                                          <p:val>
                                            <p:strVal val="#ppt_x-0.05"/>
                                          </p:val>
                                        </p:tav>
                                        <p:tav tm="100000">
                                          <p:val>
                                            <p:strVal val="#ppt_x"/>
                                          </p:val>
                                        </p:tav>
                                      </p:tavLst>
                                    </p:anim>
                                    <p:anim calcmode="lin" valueType="num">
                                      <p:cBhvr>
                                        <p:cTn id="27" dur="200" accel="100000" fill="hold">
                                          <p:stCondLst>
                                            <p:cond delay="800"/>
                                          </p:stCondLst>
                                        </p:cTn>
                                        <p:tgtEl>
                                          <p:spTgt spid="206853"/>
                                        </p:tgtEl>
                                        <p:attrNameLst>
                                          <p:attrName>ppt_y</p:attrName>
                                        </p:attrNameLst>
                                      </p:cBhvr>
                                      <p:tavLst>
                                        <p:tav tm="0">
                                          <p:val>
                                            <p:strVal val="#ppt_y+0.1"/>
                                          </p:val>
                                        </p:tav>
                                        <p:tav tm="100000">
                                          <p:val>
                                            <p:strVal val="#ppt_y"/>
                                          </p:val>
                                        </p:tav>
                                      </p:tavLst>
                                    </p:anim>
                                  </p:childTnLst>
                                </p:cTn>
                              </p:par>
                            </p:childTnLst>
                          </p:cTn>
                        </p:par>
                      </p:childTnLst>
                    </p:cTn>
                  </p:par>
                  <p:par>
                    <p:cTn id="28" fill="hold">
                      <p:stCondLst>
                        <p:cond delay="indefinite"/>
                      </p:stCondLst>
                      <p:childTnLst>
                        <p:par>
                          <p:cTn id="29" fill="hold">
                            <p:stCondLst>
                              <p:cond delay="0"/>
                            </p:stCondLst>
                            <p:childTnLst>
                              <p:par>
                                <p:cTn id="30" presetID="48" presetClass="entr" presetSubtype="0" accel="50000" fill="hold" grpId="0" nodeType="clickEffect">
                                  <p:stCondLst>
                                    <p:cond delay="0"/>
                                  </p:stCondLst>
                                  <p:childTnLst>
                                    <p:set>
                                      <p:cBhvr>
                                        <p:cTn id="31" dur="1" fill="hold">
                                          <p:stCondLst>
                                            <p:cond delay="0"/>
                                          </p:stCondLst>
                                        </p:cTn>
                                        <p:tgtEl>
                                          <p:spTgt spid="206856"/>
                                        </p:tgtEl>
                                        <p:attrNameLst>
                                          <p:attrName>style.visibility</p:attrName>
                                        </p:attrNameLst>
                                      </p:cBhvr>
                                      <p:to>
                                        <p:strVal val="visible"/>
                                      </p:to>
                                    </p:set>
                                    <p:anim calcmode="lin" valueType="num">
                                      <p:cBhvr>
                                        <p:cTn id="32" dur="1000" fill="hold"/>
                                        <p:tgtEl>
                                          <p:spTgt spid="206856"/>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33" dur="1000" fill="hold"/>
                                        <p:tgtEl>
                                          <p:spTgt spid="206856"/>
                                        </p:tgtEl>
                                        <p:attrNameLst>
                                          <p:attrName>ppt_x</p:attrName>
                                        </p:attrNameLst>
                                      </p:cBhvr>
                                      <p:tavLst>
                                        <p:tav tm="0">
                                          <p:val>
                                            <p:fltVal val="-1"/>
                                          </p:val>
                                        </p:tav>
                                        <p:tav tm="50000">
                                          <p:val>
                                            <p:fltVal val="0.95"/>
                                          </p:val>
                                        </p:tav>
                                        <p:tav tm="100000">
                                          <p:val>
                                            <p:strVal val="#ppt_x"/>
                                          </p:val>
                                        </p:tav>
                                      </p:tavLst>
                                    </p:anim>
                                    <p:anim calcmode="lin" valueType="num">
                                      <p:cBhvr>
                                        <p:cTn id="34" dur="1000" fill="hold"/>
                                        <p:tgtEl>
                                          <p:spTgt spid="206856"/>
                                        </p:tgtEl>
                                        <p:attrNameLst>
                                          <p:attrName>ppt_y</p:attrName>
                                        </p:attrNameLst>
                                      </p:cBhvr>
                                      <p:tavLst>
                                        <p:tav tm="0">
                                          <p:val>
                                            <p:strVal val="#ppt_y"/>
                                          </p:val>
                                        </p:tav>
                                        <p:tav tm="100000">
                                          <p:val>
                                            <p:strVal val="#ppt_y"/>
                                          </p:val>
                                        </p:tav>
                                      </p:tavLst>
                                    </p:anim>
                                    <p:animEffect transition="in" filter="fade">
                                      <p:cBhvr>
                                        <p:cTn id="35" dur="1000"/>
                                        <p:tgtEl>
                                          <p:spTgt spid="206856"/>
                                        </p:tgtEl>
                                      </p:cBhvr>
                                    </p:animEffect>
                                  </p:childTnLst>
                                </p:cTn>
                              </p:par>
                            </p:childTnLst>
                          </p:cTn>
                        </p:par>
                      </p:childTnLst>
                    </p:cTn>
                  </p:par>
                  <p:par>
                    <p:cTn id="36" fill="hold">
                      <p:stCondLst>
                        <p:cond delay="indefinite"/>
                      </p:stCondLst>
                      <p:childTnLst>
                        <p:par>
                          <p:cTn id="37" fill="hold">
                            <p:stCondLst>
                              <p:cond delay="0"/>
                            </p:stCondLst>
                            <p:childTnLst>
                              <p:par>
                                <p:cTn id="38" presetID="48" presetClass="entr" presetSubtype="0" accel="50000" fill="hold" grpId="0" nodeType="clickEffect">
                                  <p:stCondLst>
                                    <p:cond delay="0"/>
                                  </p:stCondLst>
                                  <p:childTnLst>
                                    <p:set>
                                      <p:cBhvr>
                                        <p:cTn id="39" dur="1" fill="hold">
                                          <p:stCondLst>
                                            <p:cond delay="0"/>
                                          </p:stCondLst>
                                        </p:cTn>
                                        <p:tgtEl>
                                          <p:spTgt spid="206857"/>
                                        </p:tgtEl>
                                        <p:attrNameLst>
                                          <p:attrName>style.visibility</p:attrName>
                                        </p:attrNameLst>
                                      </p:cBhvr>
                                      <p:to>
                                        <p:strVal val="visible"/>
                                      </p:to>
                                    </p:set>
                                    <p:anim calcmode="lin" valueType="num">
                                      <p:cBhvr>
                                        <p:cTn id="40" dur="1000" fill="hold"/>
                                        <p:tgtEl>
                                          <p:spTgt spid="206857"/>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41" dur="1000" fill="hold"/>
                                        <p:tgtEl>
                                          <p:spTgt spid="206857"/>
                                        </p:tgtEl>
                                        <p:attrNameLst>
                                          <p:attrName>ppt_x</p:attrName>
                                        </p:attrNameLst>
                                      </p:cBhvr>
                                      <p:tavLst>
                                        <p:tav tm="0">
                                          <p:val>
                                            <p:fltVal val="-1"/>
                                          </p:val>
                                        </p:tav>
                                        <p:tav tm="50000">
                                          <p:val>
                                            <p:fltVal val="0.95"/>
                                          </p:val>
                                        </p:tav>
                                        <p:tav tm="100000">
                                          <p:val>
                                            <p:strVal val="#ppt_x"/>
                                          </p:val>
                                        </p:tav>
                                      </p:tavLst>
                                    </p:anim>
                                    <p:anim calcmode="lin" valueType="num">
                                      <p:cBhvr>
                                        <p:cTn id="42" dur="1000" fill="hold"/>
                                        <p:tgtEl>
                                          <p:spTgt spid="206857"/>
                                        </p:tgtEl>
                                        <p:attrNameLst>
                                          <p:attrName>ppt_y</p:attrName>
                                        </p:attrNameLst>
                                      </p:cBhvr>
                                      <p:tavLst>
                                        <p:tav tm="0">
                                          <p:val>
                                            <p:strVal val="#ppt_y"/>
                                          </p:val>
                                        </p:tav>
                                        <p:tav tm="100000">
                                          <p:val>
                                            <p:strVal val="#ppt_y"/>
                                          </p:val>
                                        </p:tav>
                                      </p:tavLst>
                                    </p:anim>
                                    <p:animEffect transition="in" filter="fade">
                                      <p:cBhvr>
                                        <p:cTn id="43" dur="1000"/>
                                        <p:tgtEl>
                                          <p:spTgt spid="206857"/>
                                        </p:tgtEl>
                                      </p:cBhvr>
                                    </p:animEffect>
                                  </p:childTnLst>
                                </p:cTn>
                              </p:par>
                            </p:childTnLst>
                          </p:cTn>
                        </p:par>
                      </p:childTnLst>
                    </p:cTn>
                  </p:par>
                  <p:par>
                    <p:cTn id="44" fill="hold">
                      <p:stCondLst>
                        <p:cond delay="indefinite"/>
                      </p:stCondLst>
                      <p:childTnLst>
                        <p:par>
                          <p:cTn id="45" fill="hold">
                            <p:stCondLst>
                              <p:cond delay="0"/>
                            </p:stCondLst>
                            <p:childTnLst>
                              <p:par>
                                <p:cTn id="46" presetID="19" presetClass="entr" presetSubtype="10" fill="hold" grpId="0" nodeType="clickEffect">
                                  <p:stCondLst>
                                    <p:cond delay="0"/>
                                  </p:stCondLst>
                                  <p:childTnLst>
                                    <p:set>
                                      <p:cBhvr>
                                        <p:cTn id="47" dur="1" fill="hold">
                                          <p:stCondLst>
                                            <p:cond delay="0"/>
                                          </p:stCondLst>
                                        </p:cTn>
                                        <p:tgtEl>
                                          <p:spTgt spid="206858"/>
                                        </p:tgtEl>
                                        <p:attrNameLst>
                                          <p:attrName>style.visibility</p:attrName>
                                        </p:attrNameLst>
                                      </p:cBhvr>
                                      <p:to>
                                        <p:strVal val="visible"/>
                                      </p:to>
                                    </p:set>
                                    <p:anim calcmode="lin" valueType="num">
                                      <p:cBhvr>
                                        <p:cTn id="48" dur="1000" fill="hold"/>
                                        <p:tgtEl>
                                          <p:spTgt spid="206858"/>
                                        </p:tgtEl>
                                        <p:attrNameLst>
                                          <p:attrName>ppt_w</p:attrName>
                                        </p:attrNameLst>
                                      </p:cBhvr>
                                      <p:tavLst>
                                        <p:tav tm="0" fmla="#ppt_w*sin(2.5*pi*$)">
                                          <p:val>
                                            <p:fltVal val="0"/>
                                          </p:val>
                                        </p:tav>
                                        <p:tav tm="100000">
                                          <p:val>
                                            <p:fltVal val="1"/>
                                          </p:val>
                                        </p:tav>
                                      </p:tavLst>
                                    </p:anim>
                                    <p:anim calcmode="lin" valueType="num">
                                      <p:cBhvr>
                                        <p:cTn id="49" dur="1000" fill="hold"/>
                                        <p:tgtEl>
                                          <p:spTgt spid="206858"/>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6851" grpId="0" animBg="1"/>
      <p:bldP spid="206852" grpId="0" animBg="1"/>
      <p:bldP spid="206853" grpId="0"/>
      <p:bldP spid="206856" grpId="0" animBg="1"/>
      <p:bldP spid="206857" grpId="0" animBg="1"/>
      <p:bldP spid="206858" grpId="0" animBg="1"/>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8898" name="Rectangle 2"/>
          <p:cNvSpPr>
            <a:spLocks noGrp="1" noChangeArrowheads="1"/>
          </p:cNvSpPr>
          <p:nvPr>
            <p:ph type="title"/>
          </p:nvPr>
        </p:nvSpPr>
        <p:spPr>
          <a:xfrm>
            <a:off x="0" y="692150"/>
            <a:ext cx="8604250" cy="1192213"/>
          </a:xfrm>
        </p:spPr>
        <p:txBody>
          <a:bodyPr/>
          <a:lstStyle/>
          <a:p>
            <a:r>
              <a:rPr lang="ar-SA" sz="4000" b="1" i="0">
                <a:ea typeface="Times New Roman" pitchFamily="18" charset="0"/>
                <a:cs typeface="Traditional Arabic" pitchFamily="2" charset="-78"/>
              </a:rPr>
              <a:t>التشابه والاختلاف بين صيغ التمويل الإسلامي والتقليدي</a:t>
            </a:r>
            <a:r>
              <a:rPr lang="ar-SA" sz="3600" b="1">
                <a:ea typeface="Times New Roman" pitchFamily="18" charset="0"/>
                <a:cs typeface="Traditional Arabic" pitchFamily="2" charset="-78"/>
              </a:rPr>
              <a:t/>
            </a:r>
            <a:br>
              <a:rPr lang="ar-SA" sz="3600" b="1">
                <a:ea typeface="Times New Roman" pitchFamily="18" charset="0"/>
                <a:cs typeface="Traditional Arabic" pitchFamily="2" charset="-78"/>
              </a:rPr>
            </a:br>
            <a:r>
              <a:rPr lang="ar-SA" sz="4000" i="0">
                <a:solidFill>
                  <a:schemeClr val="tx1"/>
                </a:solidFill>
                <a:ea typeface="Times New Roman" pitchFamily="18" charset="0"/>
                <a:cs typeface="Traditional Arabic" pitchFamily="2" charset="-78"/>
              </a:rPr>
              <a:t/>
            </a:r>
            <a:br>
              <a:rPr lang="ar-SA" sz="4000" i="0">
                <a:solidFill>
                  <a:schemeClr val="tx1"/>
                </a:solidFill>
                <a:ea typeface="Times New Roman" pitchFamily="18" charset="0"/>
                <a:cs typeface="Traditional Arabic" pitchFamily="2" charset="-78"/>
              </a:rPr>
            </a:br>
            <a:endParaRPr lang="en-US" sz="4000" i="0">
              <a:solidFill>
                <a:schemeClr val="tx1"/>
              </a:solidFill>
              <a:ea typeface="Times New Roman" pitchFamily="18" charset="0"/>
              <a:cs typeface="Traditional Arabic" pitchFamily="2" charset="-78"/>
            </a:endParaRPr>
          </a:p>
        </p:txBody>
      </p:sp>
      <p:sp>
        <p:nvSpPr>
          <p:cNvPr id="208899" name="AutoShape 3"/>
          <p:cNvSpPr>
            <a:spLocks noChangeArrowheads="1"/>
          </p:cNvSpPr>
          <p:nvPr/>
        </p:nvSpPr>
        <p:spPr bwMode="auto">
          <a:xfrm>
            <a:off x="5940425" y="836613"/>
            <a:ext cx="2089150" cy="7921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FFFFFF"/>
              </a:gs>
              <a:gs pos="100000">
                <a:srgbClr val="E75F5F"/>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E75F5F"/>
            </a:extrusionClr>
          </a:sp3d>
        </p:spPr>
        <p:txBody>
          <a:bodyPr wrap="none" anchor="ctr">
            <a:flatTx/>
          </a:bodyPr>
          <a:lstStyle/>
          <a:p>
            <a:r>
              <a:rPr lang="ar-SY" sz="3200">
                <a:solidFill>
                  <a:srgbClr val="0066FF"/>
                </a:solidFill>
                <a:effectLst>
                  <a:outerShdw blurRad="38100" dist="38100" dir="2700000" algn="tl">
                    <a:srgbClr val="000000"/>
                  </a:outerShdw>
                </a:effectLst>
              </a:rPr>
              <a:t>تقليدي</a:t>
            </a:r>
            <a:endParaRPr lang="en-US" sz="3200">
              <a:solidFill>
                <a:srgbClr val="0066FF"/>
              </a:solidFill>
              <a:effectLst>
                <a:outerShdw blurRad="38100" dist="38100" dir="2700000" algn="tl">
                  <a:srgbClr val="000000"/>
                </a:outerShdw>
              </a:effectLst>
            </a:endParaRPr>
          </a:p>
        </p:txBody>
      </p:sp>
      <p:sp>
        <p:nvSpPr>
          <p:cNvPr id="208900" name="AutoShape 4"/>
          <p:cNvSpPr>
            <a:spLocks noChangeArrowheads="1"/>
          </p:cNvSpPr>
          <p:nvPr/>
        </p:nvSpPr>
        <p:spPr bwMode="auto">
          <a:xfrm>
            <a:off x="468313" y="836613"/>
            <a:ext cx="2232025" cy="7921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CCFF33"/>
              </a:gs>
              <a:gs pos="100000">
                <a:srgbClr val="FFFFCC"/>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CCFF33"/>
            </a:extrusionClr>
          </a:sp3d>
        </p:spPr>
        <p:txBody>
          <a:bodyPr wrap="none" anchor="ctr">
            <a:flatTx/>
          </a:bodyPr>
          <a:lstStyle/>
          <a:p>
            <a:r>
              <a:rPr lang="ar-SY" sz="3200">
                <a:solidFill>
                  <a:srgbClr val="0066FF"/>
                </a:solidFill>
                <a:effectLst>
                  <a:outerShdw blurRad="38100" dist="38100" dir="2700000" algn="tl">
                    <a:srgbClr val="000000"/>
                  </a:outerShdw>
                </a:effectLst>
              </a:rPr>
              <a:t>إسـلامي</a:t>
            </a:r>
            <a:endParaRPr lang="en-US" sz="3200">
              <a:solidFill>
                <a:srgbClr val="0066FF"/>
              </a:solidFill>
              <a:effectLst>
                <a:outerShdw blurRad="38100" dist="38100" dir="2700000" algn="tl">
                  <a:srgbClr val="000000"/>
                </a:outerShdw>
              </a:effectLst>
            </a:endParaRPr>
          </a:p>
        </p:txBody>
      </p:sp>
      <p:sp>
        <p:nvSpPr>
          <p:cNvPr id="208901" name="Oval 5"/>
          <p:cNvSpPr>
            <a:spLocks noChangeArrowheads="1"/>
          </p:cNvSpPr>
          <p:nvPr/>
        </p:nvSpPr>
        <p:spPr bwMode="auto">
          <a:xfrm>
            <a:off x="5724525" y="1773238"/>
            <a:ext cx="2305050"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A" sz="2800" b="1">
                <a:solidFill>
                  <a:schemeClr val="bg1"/>
                </a:solidFill>
                <a:effectLst/>
              </a:rPr>
              <a:t>بيع بالوكالة</a:t>
            </a:r>
            <a:endParaRPr lang="en-US" sz="2800" b="1">
              <a:solidFill>
                <a:schemeClr val="bg1"/>
              </a:solidFill>
              <a:effectLst/>
            </a:endParaRPr>
          </a:p>
        </p:txBody>
      </p:sp>
      <p:sp>
        <p:nvSpPr>
          <p:cNvPr id="208902" name="Oval 6"/>
          <p:cNvSpPr>
            <a:spLocks noChangeArrowheads="1"/>
          </p:cNvSpPr>
          <p:nvPr/>
        </p:nvSpPr>
        <p:spPr bwMode="auto">
          <a:xfrm>
            <a:off x="5651500" y="2565400"/>
            <a:ext cx="2376488"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A" sz="2800" b="1">
                <a:solidFill>
                  <a:schemeClr val="bg1"/>
                </a:solidFill>
                <a:effectLst/>
              </a:rPr>
              <a:t>القروض لأجل</a:t>
            </a:r>
            <a:endParaRPr lang="en-US" sz="2800" b="1">
              <a:solidFill>
                <a:schemeClr val="bg1"/>
              </a:solidFill>
              <a:effectLst/>
            </a:endParaRPr>
          </a:p>
        </p:txBody>
      </p:sp>
      <p:sp>
        <p:nvSpPr>
          <p:cNvPr id="208903" name="Oval 7"/>
          <p:cNvSpPr>
            <a:spLocks noChangeArrowheads="1"/>
          </p:cNvSpPr>
          <p:nvPr/>
        </p:nvSpPr>
        <p:spPr bwMode="auto">
          <a:xfrm>
            <a:off x="5724525" y="3284538"/>
            <a:ext cx="2232025"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pPr eaLnBrk="0" hangingPunct="0"/>
            <a:r>
              <a:rPr lang="ar-SA" sz="2800" b="1">
                <a:solidFill>
                  <a:schemeClr val="bg1"/>
                </a:solidFill>
                <a:effectLst/>
              </a:rPr>
              <a:t>مقاولات- تصنيع</a:t>
            </a:r>
          </a:p>
          <a:p>
            <a:endParaRPr lang="en-US">
              <a:effectLst>
                <a:outerShdw blurRad="38100" dist="38100" dir="2700000" algn="tl">
                  <a:srgbClr val="000000"/>
                </a:outerShdw>
              </a:effectLst>
            </a:endParaRPr>
          </a:p>
        </p:txBody>
      </p:sp>
      <p:sp>
        <p:nvSpPr>
          <p:cNvPr id="208904" name="Oval 8"/>
          <p:cNvSpPr>
            <a:spLocks noChangeArrowheads="1"/>
          </p:cNvSpPr>
          <p:nvPr/>
        </p:nvSpPr>
        <p:spPr bwMode="auto">
          <a:xfrm>
            <a:off x="5651500" y="4005263"/>
            <a:ext cx="2449513"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A" sz="2800" b="1">
                <a:solidFill>
                  <a:schemeClr val="bg1"/>
                </a:solidFill>
                <a:effectLst/>
              </a:rPr>
              <a:t>تأجير والبيع التأجيري</a:t>
            </a:r>
            <a:endParaRPr lang="en-US" sz="2800" b="1">
              <a:solidFill>
                <a:schemeClr val="bg1"/>
              </a:solidFill>
              <a:effectLst/>
            </a:endParaRPr>
          </a:p>
        </p:txBody>
      </p:sp>
      <p:sp>
        <p:nvSpPr>
          <p:cNvPr id="208905" name="Oval 9"/>
          <p:cNvSpPr>
            <a:spLocks noChangeArrowheads="1"/>
          </p:cNvSpPr>
          <p:nvPr/>
        </p:nvSpPr>
        <p:spPr bwMode="auto">
          <a:xfrm>
            <a:off x="5724525" y="4797425"/>
            <a:ext cx="2376488"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A" sz="2400" b="1">
                <a:solidFill>
                  <a:schemeClr val="bg1"/>
                </a:solidFill>
                <a:effectLst/>
              </a:rPr>
              <a:t>مشاركة بين أصحاب الأموال</a:t>
            </a:r>
            <a:endParaRPr lang="en-US" sz="2400" b="1">
              <a:solidFill>
                <a:schemeClr val="bg1"/>
              </a:solidFill>
              <a:effectLst/>
            </a:endParaRPr>
          </a:p>
        </p:txBody>
      </p:sp>
      <p:sp>
        <p:nvSpPr>
          <p:cNvPr id="208906" name="Oval 10"/>
          <p:cNvSpPr>
            <a:spLocks noChangeArrowheads="1"/>
          </p:cNvSpPr>
          <p:nvPr/>
        </p:nvSpPr>
        <p:spPr bwMode="auto">
          <a:xfrm>
            <a:off x="5724525" y="5516563"/>
            <a:ext cx="2376488"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A" sz="3200" b="1">
                <a:solidFill>
                  <a:schemeClr val="bg1"/>
                </a:solidFill>
                <a:effectLst/>
              </a:rPr>
              <a:t>مشاركة بين عمل ومال</a:t>
            </a:r>
            <a:endParaRPr lang="en-US" sz="3200" b="1">
              <a:solidFill>
                <a:schemeClr val="bg1"/>
              </a:solidFill>
              <a:effectLst/>
            </a:endParaRPr>
          </a:p>
        </p:txBody>
      </p:sp>
      <p:sp>
        <p:nvSpPr>
          <p:cNvPr id="208907" name="Oval 11"/>
          <p:cNvSpPr>
            <a:spLocks noChangeArrowheads="1"/>
          </p:cNvSpPr>
          <p:nvPr/>
        </p:nvSpPr>
        <p:spPr bwMode="auto">
          <a:xfrm>
            <a:off x="5724525" y="6210300"/>
            <a:ext cx="2376488"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A" sz="3200" b="1">
                <a:solidFill>
                  <a:schemeClr val="bg1"/>
                </a:solidFill>
                <a:effectLst/>
              </a:rPr>
              <a:t>س</a:t>
            </a:r>
            <a:r>
              <a:rPr lang="ar-SY" sz="3200" b="1">
                <a:solidFill>
                  <a:schemeClr val="bg1"/>
                </a:solidFill>
                <a:effectLst/>
              </a:rPr>
              <a:t>ـــ</a:t>
            </a:r>
            <a:r>
              <a:rPr lang="ar-SA" sz="3200" b="1">
                <a:solidFill>
                  <a:schemeClr val="bg1"/>
                </a:solidFill>
                <a:effectLst/>
              </a:rPr>
              <a:t>ندات</a:t>
            </a:r>
            <a:endParaRPr lang="en-US" sz="3200" b="1">
              <a:solidFill>
                <a:schemeClr val="bg1"/>
              </a:solidFill>
              <a:effectLst/>
            </a:endParaRPr>
          </a:p>
        </p:txBody>
      </p:sp>
      <p:sp>
        <p:nvSpPr>
          <p:cNvPr id="208908" name="Oval 12"/>
          <p:cNvSpPr>
            <a:spLocks noChangeArrowheads="1"/>
          </p:cNvSpPr>
          <p:nvPr/>
        </p:nvSpPr>
        <p:spPr bwMode="auto">
          <a:xfrm>
            <a:off x="468313" y="5445125"/>
            <a:ext cx="2305050"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Y" sz="3600">
                <a:solidFill>
                  <a:schemeClr val="bg1"/>
                </a:solidFill>
                <a:effectLst>
                  <a:outerShdw blurRad="38100" dist="38100" dir="2700000" algn="tl">
                    <a:srgbClr val="FFFFFF"/>
                  </a:outerShdw>
                </a:effectLst>
              </a:rPr>
              <a:t>مـضاربة</a:t>
            </a:r>
            <a:endParaRPr lang="en-US" sz="3600">
              <a:solidFill>
                <a:schemeClr val="bg1"/>
              </a:solidFill>
              <a:effectLst>
                <a:outerShdw blurRad="38100" dist="38100" dir="2700000" algn="tl">
                  <a:srgbClr val="FFFFFF"/>
                </a:outerShdw>
              </a:effectLst>
            </a:endParaRPr>
          </a:p>
        </p:txBody>
      </p:sp>
      <p:sp>
        <p:nvSpPr>
          <p:cNvPr id="208909" name="Oval 13"/>
          <p:cNvSpPr>
            <a:spLocks noChangeArrowheads="1"/>
          </p:cNvSpPr>
          <p:nvPr/>
        </p:nvSpPr>
        <p:spPr bwMode="auto">
          <a:xfrm>
            <a:off x="468313" y="4724400"/>
            <a:ext cx="2305050"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Y" sz="3200" b="1">
                <a:solidFill>
                  <a:schemeClr val="bg1"/>
                </a:solidFill>
                <a:effectLst>
                  <a:outerShdw blurRad="38100" dist="38100" dir="2700000" algn="tl">
                    <a:srgbClr val="FFFFFF"/>
                  </a:outerShdw>
                </a:effectLst>
              </a:rPr>
              <a:t>مشــــاركة</a:t>
            </a:r>
            <a:endParaRPr lang="en-US" sz="3200" b="1">
              <a:solidFill>
                <a:schemeClr val="bg1"/>
              </a:solidFill>
              <a:effectLst>
                <a:outerShdw blurRad="38100" dist="38100" dir="2700000" algn="tl">
                  <a:srgbClr val="FFFFFF"/>
                </a:outerShdw>
              </a:effectLst>
            </a:endParaRPr>
          </a:p>
        </p:txBody>
      </p:sp>
      <p:sp>
        <p:nvSpPr>
          <p:cNvPr id="208910" name="Oval 14"/>
          <p:cNvSpPr>
            <a:spLocks noChangeArrowheads="1"/>
          </p:cNvSpPr>
          <p:nvPr/>
        </p:nvSpPr>
        <p:spPr bwMode="auto">
          <a:xfrm>
            <a:off x="468313" y="3933825"/>
            <a:ext cx="2305050"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Y" sz="2400">
                <a:solidFill>
                  <a:schemeClr val="bg1"/>
                </a:solidFill>
                <a:effectLst>
                  <a:outerShdw blurRad="38100" dist="38100" dir="2700000" algn="tl">
                    <a:srgbClr val="FFFFFF"/>
                  </a:outerShdw>
                </a:effectLst>
              </a:rPr>
              <a:t>إجارة وإجارة منتهية بالتمليك</a:t>
            </a:r>
            <a:endParaRPr lang="en-US" sz="2400">
              <a:solidFill>
                <a:schemeClr val="bg1"/>
              </a:solidFill>
              <a:effectLst>
                <a:outerShdw blurRad="38100" dist="38100" dir="2700000" algn="tl">
                  <a:srgbClr val="FFFFFF"/>
                </a:outerShdw>
              </a:effectLst>
            </a:endParaRPr>
          </a:p>
        </p:txBody>
      </p:sp>
      <p:sp>
        <p:nvSpPr>
          <p:cNvPr id="208911" name="Oval 15"/>
          <p:cNvSpPr>
            <a:spLocks noChangeArrowheads="1"/>
          </p:cNvSpPr>
          <p:nvPr/>
        </p:nvSpPr>
        <p:spPr bwMode="auto">
          <a:xfrm>
            <a:off x="468313" y="3141663"/>
            <a:ext cx="2305050"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Y" sz="3600">
                <a:solidFill>
                  <a:schemeClr val="bg1"/>
                </a:solidFill>
                <a:effectLst>
                  <a:outerShdw blurRad="38100" dist="38100" dir="2700000" algn="tl">
                    <a:srgbClr val="FFFFFF"/>
                  </a:outerShdw>
                </a:effectLst>
              </a:rPr>
              <a:t>الاسـتصنـاع</a:t>
            </a:r>
            <a:endParaRPr lang="en-US" sz="3600">
              <a:solidFill>
                <a:schemeClr val="bg1"/>
              </a:solidFill>
              <a:effectLst>
                <a:outerShdw blurRad="38100" dist="38100" dir="2700000" algn="tl">
                  <a:srgbClr val="FFFFFF"/>
                </a:outerShdw>
              </a:effectLst>
            </a:endParaRPr>
          </a:p>
        </p:txBody>
      </p:sp>
      <p:sp>
        <p:nvSpPr>
          <p:cNvPr id="208912" name="Oval 16"/>
          <p:cNvSpPr>
            <a:spLocks noChangeArrowheads="1"/>
          </p:cNvSpPr>
          <p:nvPr/>
        </p:nvSpPr>
        <p:spPr bwMode="auto">
          <a:xfrm>
            <a:off x="539750" y="2420938"/>
            <a:ext cx="2305050"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Y" sz="3600">
                <a:solidFill>
                  <a:schemeClr val="bg1"/>
                </a:solidFill>
                <a:effectLst>
                  <a:outerShdw blurRad="38100" dist="38100" dir="2700000" algn="tl">
                    <a:srgbClr val="FFFFFF"/>
                  </a:outerShdw>
                </a:effectLst>
              </a:rPr>
              <a:t>السـلم</a:t>
            </a:r>
            <a:endParaRPr lang="en-US" sz="3600">
              <a:solidFill>
                <a:schemeClr val="bg1"/>
              </a:solidFill>
              <a:effectLst>
                <a:outerShdw blurRad="38100" dist="38100" dir="2700000" algn="tl">
                  <a:srgbClr val="FFFFFF"/>
                </a:outerShdw>
              </a:effectLst>
            </a:endParaRPr>
          </a:p>
        </p:txBody>
      </p:sp>
      <p:sp>
        <p:nvSpPr>
          <p:cNvPr id="208913" name="Oval 17"/>
          <p:cNvSpPr>
            <a:spLocks noChangeArrowheads="1"/>
          </p:cNvSpPr>
          <p:nvPr/>
        </p:nvSpPr>
        <p:spPr bwMode="auto">
          <a:xfrm>
            <a:off x="539750" y="1700213"/>
            <a:ext cx="2305050"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Y" sz="3600">
                <a:solidFill>
                  <a:schemeClr val="bg1"/>
                </a:solidFill>
                <a:effectLst>
                  <a:outerShdw blurRad="38100" dist="38100" dir="2700000" algn="tl">
                    <a:srgbClr val="FFFFFF"/>
                  </a:outerShdw>
                </a:effectLst>
              </a:rPr>
              <a:t>مـرابحة</a:t>
            </a:r>
            <a:endParaRPr lang="en-US" sz="3600">
              <a:solidFill>
                <a:schemeClr val="bg1"/>
              </a:solidFill>
              <a:effectLst>
                <a:outerShdw blurRad="38100" dist="38100" dir="2700000" algn="tl">
                  <a:srgbClr val="FFFFFF"/>
                </a:outerShdw>
              </a:effectLst>
            </a:endParaRPr>
          </a:p>
        </p:txBody>
      </p:sp>
      <p:sp>
        <p:nvSpPr>
          <p:cNvPr id="208914" name="Oval 18"/>
          <p:cNvSpPr>
            <a:spLocks noChangeArrowheads="1"/>
          </p:cNvSpPr>
          <p:nvPr/>
        </p:nvSpPr>
        <p:spPr bwMode="auto">
          <a:xfrm>
            <a:off x="468313" y="6210300"/>
            <a:ext cx="2305050" cy="647700"/>
          </a:xfrm>
          <a:prstGeom prst="ellipse">
            <a:avLst/>
          </a:prstGeom>
          <a:gradFill rotWithShape="1">
            <a:gsLst>
              <a:gs pos="0">
                <a:srgbClr val="FFFFFF"/>
              </a:gs>
              <a:gs pos="50000">
                <a:srgbClr val="E6162F"/>
              </a:gs>
              <a:gs pos="100000">
                <a:srgbClr val="FFFFFF"/>
              </a:gs>
            </a:gsLst>
            <a:lin ang="18900000" scaled="1"/>
          </a:gradFill>
          <a:ln w="12700" algn="ctr">
            <a:solidFill>
              <a:srgbClr val="CCFF33"/>
            </a:solidFill>
            <a:round/>
            <a:headEnd/>
            <a:tailEnd/>
          </a:ln>
          <a:effectLst/>
        </p:spPr>
        <p:txBody>
          <a:bodyPr wrap="none" anchor="ctr"/>
          <a:lstStyle/>
          <a:p>
            <a:r>
              <a:rPr lang="ar-SY" sz="3600">
                <a:solidFill>
                  <a:schemeClr val="bg1"/>
                </a:solidFill>
                <a:effectLst>
                  <a:outerShdw blurRad="38100" dist="38100" dir="2700000" algn="tl">
                    <a:srgbClr val="FFFFFF"/>
                  </a:outerShdw>
                </a:effectLst>
              </a:rPr>
              <a:t>صكوك</a:t>
            </a:r>
            <a:endParaRPr lang="en-US" sz="3600">
              <a:solidFill>
                <a:schemeClr val="bg1"/>
              </a:solidFill>
              <a:effectLst>
                <a:outerShdw blurRad="38100" dist="38100" dir="2700000" algn="tl">
                  <a:srgbClr val="FFFFFF"/>
                </a:outerShdw>
              </a:effectLst>
            </a:endParaRPr>
          </a:p>
        </p:txBody>
      </p:sp>
      <p:sp>
        <p:nvSpPr>
          <p:cNvPr id="208915" name="Line 19"/>
          <p:cNvSpPr>
            <a:spLocks noChangeShapeType="1"/>
          </p:cNvSpPr>
          <p:nvPr/>
        </p:nvSpPr>
        <p:spPr bwMode="auto">
          <a:xfrm flipH="1" flipV="1">
            <a:off x="2916238" y="2060575"/>
            <a:ext cx="2735262" cy="0"/>
          </a:xfrm>
          <a:prstGeom prst="line">
            <a:avLst/>
          </a:prstGeom>
          <a:noFill/>
          <a:ln w="28575">
            <a:solidFill>
              <a:srgbClr val="CCFF33"/>
            </a:solidFill>
            <a:round/>
            <a:headEnd type="triangle" w="med" len="med"/>
            <a:tailEnd type="triangle" w="med" len="med"/>
          </a:ln>
          <a:effectLst/>
        </p:spPr>
        <p:txBody>
          <a:bodyPr wrap="none" anchor="ctr"/>
          <a:lstStyle/>
          <a:p>
            <a:endParaRPr lang="en-US"/>
          </a:p>
        </p:txBody>
      </p:sp>
      <p:sp>
        <p:nvSpPr>
          <p:cNvPr id="208916" name="Line 20"/>
          <p:cNvSpPr>
            <a:spLocks noChangeShapeType="1"/>
          </p:cNvSpPr>
          <p:nvPr/>
        </p:nvSpPr>
        <p:spPr bwMode="auto">
          <a:xfrm flipH="1" flipV="1">
            <a:off x="2843213" y="2852738"/>
            <a:ext cx="2735262" cy="0"/>
          </a:xfrm>
          <a:prstGeom prst="line">
            <a:avLst/>
          </a:prstGeom>
          <a:noFill/>
          <a:ln w="28575">
            <a:solidFill>
              <a:srgbClr val="CCFF33"/>
            </a:solidFill>
            <a:round/>
            <a:headEnd type="triangle" w="med" len="med"/>
            <a:tailEnd type="triangle" w="med" len="med"/>
          </a:ln>
          <a:effectLst/>
        </p:spPr>
        <p:txBody>
          <a:bodyPr wrap="none" anchor="ctr"/>
          <a:lstStyle/>
          <a:p>
            <a:endParaRPr lang="en-US"/>
          </a:p>
        </p:txBody>
      </p:sp>
      <p:sp>
        <p:nvSpPr>
          <p:cNvPr id="208917" name="Line 21"/>
          <p:cNvSpPr>
            <a:spLocks noChangeShapeType="1"/>
          </p:cNvSpPr>
          <p:nvPr/>
        </p:nvSpPr>
        <p:spPr bwMode="auto">
          <a:xfrm flipH="1" flipV="1">
            <a:off x="2843213" y="3500438"/>
            <a:ext cx="2735262" cy="0"/>
          </a:xfrm>
          <a:prstGeom prst="line">
            <a:avLst/>
          </a:prstGeom>
          <a:noFill/>
          <a:ln w="28575">
            <a:solidFill>
              <a:srgbClr val="CCFF33"/>
            </a:solidFill>
            <a:round/>
            <a:headEnd type="triangle" w="med" len="med"/>
            <a:tailEnd type="triangle" w="med" len="med"/>
          </a:ln>
          <a:effectLst/>
        </p:spPr>
        <p:txBody>
          <a:bodyPr wrap="none" anchor="ctr"/>
          <a:lstStyle/>
          <a:p>
            <a:endParaRPr lang="en-US"/>
          </a:p>
        </p:txBody>
      </p:sp>
      <p:sp>
        <p:nvSpPr>
          <p:cNvPr id="208918" name="Line 22"/>
          <p:cNvSpPr>
            <a:spLocks noChangeShapeType="1"/>
          </p:cNvSpPr>
          <p:nvPr/>
        </p:nvSpPr>
        <p:spPr bwMode="auto">
          <a:xfrm flipH="1" flipV="1">
            <a:off x="2771775" y="4292600"/>
            <a:ext cx="2735263" cy="0"/>
          </a:xfrm>
          <a:prstGeom prst="line">
            <a:avLst/>
          </a:prstGeom>
          <a:noFill/>
          <a:ln w="28575">
            <a:solidFill>
              <a:srgbClr val="CCFF33"/>
            </a:solidFill>
            <a:round/>
            <a:headEnd type="triangle" w="med" len="med"/>
            <a:tailEnd type="triangle" w="med" len="med"/>
          </a:ln>
          <a:effectLst/>
        </p:spPr>
        <p:txBody>
          <a:bodyPr wrap="none" anchor="ctr"/>
          <a:lstStyle/>
          <a:p>
            <a:endParaRPr lang="en-US"/>
          </a:p>
        </p:txBody>
      </p:sp>
      <p:sp>
        <p:nvSpPr>
          <p:cNvPr id="208919" name="Line 23"/>
          <p:cNvSpPr>
            <a:spLocks noChangeShapeType="1"/>
          </p:cNvSpPr>
          <p:nvPr/>
        </p:nvSpPr>
        <p:spPr bwMode="auto">
          <a:xfrm flipH="1" flipV="1">
            <a:off x="2843213" y="5084763"/>
            <a:ext cx="2735262" cy="0"/>
          </a:xfrm>
          <a:prstGeom prst="line">
            <a:avLst/>
          </a:prstGeom>
          <a:noFill/>
          <a:ln w="28575">
            <a:solidFill>
              <a:srgbClr val="CCFF33"/>
            </a:solidFill>
            <a:round/>
            <a:headEnd type="triangle" w="med" len="med"/>
            <a:tailEnd type="triangle" w="med" len="med"/>
          </a:ln>
          <a:effectLst/>
        </p:spPr>
        <p:txBody>
          <a:bodyPr wrap="none" anchor="ctr"/>
          <a:lstStyle/>
          <a:p>
            <a:endParaRPr lang="en-US"/>
          </a:p>
        </p:txBody>
      </p:sp>
      <p:sp>
        <p:nvSpPr>
          <p:cNvPr id="208920" name="Line 24"/>
          <p:cNvSpPr>
            <a:spLocks noChangeShapeType="1"/>
          </p:cNvSpPr>
          <p:nvPr/>
        </p:nvSpPr>
        <p:spPr bwMode="auto">
          <a:xfrm flipH="1" flipV="1">
            <a:off x="2843213" y="5805488"/>
            <a:ext cx="2735262" cy="0"/>
          </a:xfrm>
          <a:prstGeom prst="line">
            <a:avLst/>
          </a:prstGeom>
          <a:noFill/>
          <a:ln w="28575">
            <a:solidFill>
              <a:srgbClr val="CCFF33"/>
            </a:solidFill>
            <a:round/>
            <a:headEnd type="triangle" w="med" len="med"/>
            <a:tailEnd type="triangle" w="med" len="med"/>
          </a:ln>
          <a:effectLst/>
        </p:spPr>
        <p:txBody>
          <a:bodyPr wrap="none" anchor="ctr"/>
          <a:lstStyle/>
          <a:p>
            <a:endParaRPr lang="en-US"/>
          </a:p>
        </p:txBody>
      </p:sp>
      <p:sp>
        <p:nvSpPr>
          <p:cNvPr id="208921" name="Line 25"/>
          <p:cNvSpPr>
            <a:spLocks noChangeShapeType="1"/>
          </p:cNvSpPr>
          <p:nvPr/>
        </p:nvSpPr>
        <p:spPr bwMode="auto">
          <a:xfrm flipH="1" flipV="1">
            <a:off x="2916238" y="6597650"/>
            <a:ext cx="2735262" cy="0"/>
          </a:xfrm>
          <a:prstGeom prst="line">
            <a:avLst/>
          </a:prstGeom>
          <a:noFill/>
          <a:ln w="28575">
            <a:solidFill>
              <a:srgbClr val="CCFF33"/>
            </a:solidFill>
            <a:round/>
            <a:headEnd type="triangle" w="med" len="med"/>
            <a:tailEnd type="triangle" w="med" len="med"/>
          </a:ln>
          <a:effectLst/>
        </p:spPr>
        <p:txBody>
          <a:bodyPr wrap="none" anchor="ctr"/>
          <a:lstStyle/>
          <a:p>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grpId="0" nodeType="clickEffect">
                                  <p:stCondLst>
                                    <p:cond delay="0"/>
                                  </p:stCondLst>
                                  <p:childTnLst>
                                    <p:set>
                                      <p:cBhvr>
                                        <p:cTn id="6" dur="1" fill="hold">
                                          <p:stCondLst>
                                            <p:cond delay="0"/>
                                          </p:stCondLst>
                                        </p:cTn>
                                        <p:tgtEl>
                                          <p:spTgt spid="208898"/>
                                        </p:tgtEl>
                                        <p:attrNameLst>
                                          <p:attrName>style.visibility</p:attrName>
                                        </p:attrNameLst>
                                      </p:cBhvr>
                                      <p:to>
                                        <p:strVal val="visible"/>
                                      </p:to>
                                    </p:set>
                                    <p:animEffect transition="in" filter="wipe(down)">
                                      <p:cBhvr>
                                        <p:cTn id="7" dur="290">
                                          <p:stCondLst>
                                            <p:cond delay="0"/>
                                          </p:stCondLst>
                                        </p:cTn>
                                        <p:tgtEl>
                                          <p:spTgt spid="208898"/>
                                        </p:tgtEl>
                                      </p:cBhvr>
                                    </p:animEffect>
                                    <p:anim calcmode="lin" valueType="num">
                                      <p:cBhvr>
                                        <p:cTn id="8" dur="911" tmFilter="0,0; 0.14,0.36; 0.43,0.73; 0.71,0.91; 1.0,1.0">
                                          <p:stCondLst>
                                            <p:cond delay="0"/>
                                          </p:stCondLst>
                                        </p:cTn>
                                        <p:tgtEl>
                                          <p:spTgt spid="208898"/>
                                        </p:tgtEl>
                                        <p:attrNameLst>
                                          <p:attrName>ppt_x</p:attrName>
                                        </p:attrNameLst>
                                      </p:cBhvr>
                                      <p:tavLst>
                                        <p:tav tm="0">
                                          <p:val>
                                            <p:strVal val="#ppt_x-0.25"/>
                                          </p:val>
                                        </p:tav>
                                        <p:tav tm="100000">
                                          <p:val>
                                            <p:strVal val="#ppt_x"/>
                                          </p:val>
                                        </p:tav>
                                      </p:tavLst>
                                    </p:anim>
                                    <p:anim calcmode="lin" valueType="num">
                                      <p:cBhvr>
                                        <p:cTn id="9" dur="332" tmFilter="0.0,0.0; 0.25,0.07; 0.50,0.2; 0.75,0.467; 1.0,1.0">
                                          <p:stCondLst>
                                            <p:cond delay="0"/>
                                          </p:stCondLst>
                                        </p:cTn>
                                        <p:tgtEl>
                                          <p:spTgt spid="208898"/>
                                        </p:tgtEl>
                                        <p:attrNameLst>
                                          <p:attrName>ppt_y</p:attrName>
                                        </p:attrNameLst>
                                      </p:cBhvr>
                                      <p:tavLst>
                                        <p:tav tm="0" fmla="#ppt_y-sin(pi*$)/3">
                                          <p:val>
                                            <p:fltVal val="0.5"/>
                                          </p:val>
                                        </p:tav>
                                        <p:tav tm="100000">
                                          <p:val>
                                            <p:fltVal val="1"/>
                                          </p:val>
                                        </p:tav>
                                      </p:tavLst>
                                    </p:anim>
                                    <p:anim calcmode="lin" valueType="num">
                                      <p:cBhvr>
                                        <p:cTn id="10" dur="332" tmFilter="0, 0; 0.125,0.2665; 0.25,0.4; 0.375,0.465; 0.5,0.5;  0.625,0.535; 0.75,0.6; 0.875,0.7335; 1,1">
                                          <p:stCondLst>
                                            <p:cond delay="332"/>
                                          </p:stCondLst>
                                        </p:cTn>
                                        <p:tgtEl>
                                          <p:spTgt spid="208898"/>
                                        </p:tgtEl>
                                        <p:attrNameLst>
                                          <p:attrName>ppt_y</p:attrName>
                                        </p:attrNameLst>
                                      </p:cBhvr>
                                      <p:tavLst>
                                        <p:tav tm="0" fmla="#ppt_y-sin(pi*$)/9">
                                          <p:val>
                                            <p:fltVal val="0"/>
                                          </p:val>
                                        </p:tav>
                                        <p:tav tm="100000">
                                          <p:val>
                                            <p:fltVal val="1"/>
                                          </p:val>
                                        </p:tav>
                                      </p:tavLst>
                                    </p:anim>
                                    <p:anim calcmode="lin" valueType="num">
                                      <p:cBhvr>
                                        <p:cTn id="11" dur="166" tmFilter="0, 0; 0.125,0.2665; 0.25,0.4; 0.375,0.465; 0.5,0.5;  0.625,0.535; 0.75,0.6; 0.875,0.7335; 1,1">
                                          <p:stCondLst>
                                            <p:cond delay="662"/>
                                          </p:stCondLst>
                                        </p:cTn>
                                        <p:tgtEl>
                                          <p:spTgt spid="208898"/>
                                        </p:tgtEl>
                                        <p:attrNameLst>
                                          <p:attrName>ppt_y</p:attrName>
                                        </p:attrNameLst>
                                      </p:cBhvr>
                                      <p:tavLst>
                                        <p:tav tm="0" fmla="#ppt_y-sin(pi*$)/27">
                                          <p:val>
                                            <p:fltVal val="0"/>
                                          </p:val>
                                        </p:tav>
                                        <p:tav tm="100000">
                                          <p:val>
                                            <p:fltVal val="1"/>
                                          </p:val>
                                        </p:tav>
                                      </p:tavLst>
                                    </p:anim>
                                    <p:anim calcmode="lin" valueType="num">
                                      <p:cBhvr>
                                        <p:cTn id="12" dur="82" tmFilter="0, 0; 0.125,0.2665; 0.25,0.4; 0.375,0.465; 0.5,0.5;  0.625,0.535; 0.75,0.6; 0.875,0.7335; 1,1">
                                          <p:stCondLst>
                                            <p:cond delay="828"/>
                                          </p:stCondLst>
                                        </p:cTn>
                                        <p:tgtEl>
                                          <p:spTgt spid="208898"/>
                                        </p:tgtEl>
                                        <p:attrNameLst>
                                          <p:attrName>ppt_y</p:attrName>
                                        </p:attrNameLst>
                                      </p:cBhvr>
                                      <p:tavLst>
                                        <p:tav tm="0" fmla="#ppt_y-sin(pi*$)/81">
                                          <p:val>
                                            <p:fltVal val="0"/>
                                          </p:val>
                                        </p:tav>
                                        <p:tav tm="100000">
                                          <p:val>
                                            <p:fltVal val="1"/>
                                          </p:val>
                                        </p:tav>
                                      </p:tavLst>
                                    </p:anim>
                                    <p:animScale>
                                      <p:cBhvr>
                                        <p:cTn id="13" dur="13">
                                          <p:stCondLst>
                                            <p:cond delay="325"/>
                                          </p:stCondLst>
                                        </p:cTn>
                                        <p:tgtEl>
                                          <p:spTgt spid="208898"/>
                                        </p:tgtEl>
                                      </p:cBhvr>
                                      <p:to x="100000" y="60000"/>
                                    </p:animScale>
                                    <p:animScale>
                                      <p:cBhvr>
                                        <p:cTn id="14" dur="83" decel="50000">
                                          <p:stCondLst>
                                            <p:cond delay="338"/>
                                          </p:stCondLst>
                                        </p:cTn>
                                        <p:tgtEl>
                                          <p:spTgt spid="208898"/>
                                        </p:tgtEl>
                                      </p:cBhvr>
                                      <p:to x="100000" y="100000"/>
                                    </p:animScale>
                                    <p:animScale>
                                      <p:cBhvr>
                                        <p:cTn id="15" dur="13">
                                          <p:stCondLst>
                                            <p:cond delay="656"/>
                                          </p:stCondLst>
                                        </p:cTn>
                                        <p:tgtEl>
                                          <p:spTgt spid="208898"/>
                                        </p:tgtEl>
                                      </p:cBhvr>
                                      <p:to x="100000" y="80000"/>
                                    </p:animScale>
                                    <p:animScale>
                                      <p:cBhvr>
                                        <p:cTn id="16" dur="83" decel="50000">
                                          <p:stCondLst>
                                            <p:cond delay="669"/>
                                          </p:stCondLst>
                                        </p:cTn>
                                        <p:tgtEl>
                                          <p:spTgt spid="208898"/>
                                        </p:tgtEl>
                                      </p:cBhvr>
                                      <p:to x="100000" y="100000"/>
                                    </p:animScale>
                                    <p:animScale>
                                      <p:cBhvr>
                                        <p:cTn id="17" dur="13">
                                          <p:stCondLst>
                                            <p:cond delay="821"/>
                                          </p:stCondLst>
                                        </p:cTn>
                                        <p:tgtEl>
                                          <p:spTgt spid="208898"/>
                                        </p:tgtEl>
                                      </p:cBhvr>
                                      <p:to x="100000" y="90000"/>
                                    </p:animScale>
                                    <p:animScale>
                                      <p:cBhvr>
                                        <p:cTn id="18" dur="83" decel="50000">
                                          <p:stCondLst>
                                            <p:cond delay="834"/>
                                          </p:stCondLst>
                                        </p:cTn>
                                        <p:tgtEl>
                                          <p:spTgt spid="208898"/>
                                        </p:tgtEl>
                                      </p:cBhvr>
                                      <p:to x="100000" y="100000"/>
                                    </p:animScale>
                                    <p:animScale>
                                      <p:cBhvr>
                                        <p:cTn id="19" dur="13">
                                          <p:stCondLst>
                                            <p:cond delay="904"/>
                                          </p:stCondLst>
                                        </p:cTn>
                                        <p:tgtEl>
                                          <p:spTgt spid="208898"/>
                                        </p:tgtEl>
                                      </p:cBhvr>
                                      <p:to x="100000" y="95000"/>
                                    </p:animScale>
                                    <p:animScale>
                                      <p:cBhvr>
                                        <p:cTn id="20" dur="83" decel="50000">
                                          <p:stCondLst>
                                            <p:cond delay="917"/>
                                          </p:stCondLst>
                                        </p:cTn>
                                        <p:tgtEl>
                                          <p:spTgt spid="208898"/>
                                        </p:tgtEl>
                                      </p:cBhvr>
                                      <p:to x="100000" y="100000"/>
                                    </p:animScale>
                                  </p:childTnLst>
                                </p:cTn>
                              </p:par>
                            </p:childTnLst>
                          </p:cTn>
                        </p:par>
                      </p:childTnLst>
                    </p:cTn>
                  </p:par>
                  <p:par>
                    <p:cTn id="21" fill="hold">
                      <p:stCondLst>
                        <p:cond delay="indefinite"/>
                      </p:stCondLst>
                      <p:childTnLst>
                        <p:par>
                          <p:cTn id="22" fill="hold">
                            <p:stCondLst>
                              <p:cond delay="0"/>
                            </p:stCondLst>
                            <p:childTnLst>
                              <p:par>
                                <p:cTn id="23" presetID="51" presetClass="entr" presetSubtype="0" fill="hold" grpId="0" nodeType="clickEffect">
                                  <p:stCondLst>
                                    <p:cond delay="0"/>
                                  </p:stCondLst>
                                  <p:childTnLst>
                                    <p:set>
                                      <p:cBhvr>
                                        <p:cTn id="24" dur="1" fill="hold">
                                          <p:stCondLst>
                                            <p:cond delay="0"/>
                                          </p:stCondLst>
                                        </p:cTn>
                                        <p:tgtEl>
                                          <p:spTgt spid="208899"/>
                                        </p:tgtEl>
                                        <p:attrNameLst>
                                          <p:attrName>style.visibility</p:attrName>
                                        </p:attrNameLst>
                                      </p:cBhvr>
                                      <p:to>
                                        <p:strVal val="visible"/>
                                      </p:to>
                                    </p:set>
                                    <p:animEffect transition="in" filter="fade">
                                      <p:cBhvr>
                                        <p:cTn id="25" dur="192" decel="100000"/>
                                        <p:tgtEl>
                                          <p:spTgt spid="208899"/>
                                        </p:tgtEl>
                                      </p:cBhvr>
                                    </p:animEffect>
                                    <p:animScale>
                                      <p:cBhvr>
                                        <p:cTn id="26" dur="192" decel="100000"/>
                                        <p:tgtEl>
                                          <p:spTgt spid="208899"/>
                                        </p:tgtEl>
                                      </p:cBhvr>
                                      <p:from x="10000" y="10000"/>
                                      <p:to x="200000" y="450000"/>
                                    </p:animScale>
                                    <p:animScale>
                                      <p:cBhvr>
                                        <p:cTn id="27" dur="308" accel="100000" fill="hold">
                                          <p:stCondLst>
                                            <p:cond delay="192"/>
                                          </p:stCondLst>
                                        </p:cTn>
                                        <p:tgtEl>
                                          <p:spTgt spid="208899"/>
                                        </p:tgtEl>
                                      </p:cBhvr>
                                      <p:from x="200000" y="450000"/>
                                      <p:to x="100000" y="100000"/>
                                    </p:animScale>
                                    <p:set>
                                      <p:cBhvr>
                                        <p:cTn id="28" dur="192" fill="hold"/>
                                        <p:tgtEl>
                                          <p:spTgt spid="208899"/>
                                        </p:tgtEl>
                                        <p:attrNameLst>
                                          <p:attrName>ppt_x</p:attrName>
                                        </p:attrNameLst>
                                      </p:cBhvr>
                                      <p:to>
                                        <p:strVal val="(0.5)"/>
                                      </p:to>
                                    </p:set>
                                    <p:anim from="(0.5)" to="(#ppt_x)" calcmode="lin" valueType="num">
                                      <p:cBhvr>
                                        <p:cTn id="29" dur="308" accel="100000" fill="hold">
                                          <p:stCondLst>
                                            <p:cond delay="192"/>
                                          </p:stCondLst>
                                        </p:cTn>
                                        <p:tgtEl>
                                          <p:spTgt spid="208899"/>
                                        </p:tgtEl>
                                        <p:attrNameLst>
                                          <p:attrName>ppt_x</p:attrName>
                                        </p:attrNameLst>
                                      </p:cBhvr>
                                    </p:anim>
                                    <p:set>
                                      <p:cBhvr>
                                        <p:cTn id="30" dur="192" fill="hold"/>
                                        <p:tgtEl>
                                          <p:spTgt spid="208899"/>
                                        </p:tgtEl>
                                        <p:attrNameLst>
                                          <p:attrName>ppt_y</p:attrName>
                                        </p:attrNameLst>
                                      </p:cBhvr>
                                      <p:to>
                                        <p:strVal val="(#ppt_y+0.4)"/>
                                      </p:to>
                                    </p:set>
                                    <p:anim from="(#ppt_y+0.4)" to="(#ppt_y)" calcmode="lin" valueType="num">
                                      <p:cBhvr>
                                        <p:cTn id="31" dur="308" accel="100000" fill="hold">
                                          <p:stCondLst>
                                            <p:cond delay="192"/>
                                          </p:stCondLst>
                                        </p:cTn>
                                        <p:tgtEl>
                                          <p:spTgt spid="208899"/>
                                        </p:tgtEl>
                                        <p:attrNameLst>
                                          <p:attrName>ppt_y</p:attrName>
                                        </p:attrNameLst>
                                      </p:cBhvr>
                                    </p:anim>
                                  </p:childTnLst>
                                </p:cTn>
                              </p:par>
                            </p:childTnLst>
                          </p:cTn>
                        </p:par>
                      </p:childTnLst>
                    </p:cTn>
                  </p:par>
                  <p:par>
                    <p:cTn id="32" fill="hold">
                      <p:stCondLst>
                        <p:cond delay="indefinite"/>
                      </p:stCondLst>
                      <p:childTnLst>
                        <p:par>
                          <p:cTn id="33" fill="hold">
                            <p:stCondLst>
                              <p:cond delay="0"/>
                            </p:stCondLst>
                            <p:childTnLst>
                              <p:par>
                                <p:cTn id="34" presetID="51" presetClass="entr" presetSubtype="0" fill="hold" grpId="0" nodeType="clickEffect">
                                  <p:stCondLst>
                                    <p:cond delay="0"/>
                                  </p:stCondLst>
                                  <p:childTnLst>
                                    <p:set>
                                      <p:cBhvr>
                                        <p:cTn id="35" dur="1" fill="hold">
                                          <p:stCondLst>
                                            <p:cond delay="0"/>
                                          </p:stCondLst>
                                        </p:cTn>
                                        <p:tgtEl>
                                          <p:spTgt spid="208900"/>
                                        </p:tgtEl>
                                        <p:attrNameLst>
                                          <p:attrName>style.visibility</p:attrName>
                                        </p:attrNameLst>
                                      </p:cBhvr>
                                      <p:to>
                                        <p:strVal val="visible"/>
                                      </p:to>
                                    </p:set>
                                    <p:animEffect transition="in" filter="fade">
                                      <p:cBhvr>
                                        <p:cTn id="36" dur="192" decel="100000"/>
                                        <p:tgtEl>
                                          <p:spTgt spid="208900"/>
                                        </p:tgtEl>
                                      </p:cBhvr>
                                    </p:animEffect>
                                    <p:animScale>
                                      <p:cBhvr>
                                        <p:cTn id="37" dur="192" decel="100000"/>
                                        <p:tgtEl>
                                          <p:spTgt spid="208900"/>
                                        </p:tgtEl>
                                      </p:cBhvr>
                                      <p:from x="10000" y="10000"/>
                                      <p:to x="200000" y="450000"/>
                                    </p:animScale>
                                    <p:animScale>
                                      <p:cBhvr>
                                        <p:cTn id="38" dur="308" accel="100000" fill="hold">
                                          <p:stCondLst>
                                            <p:cond delay="192"/>
                                          </p:stCondLst>
                                        </p:cTn>
                                        <p:tgtEl>
                                          <p:spTgt spid="208900"/>
                                        </p:tgtEl>
                                      </p:cBhvr>
                                      <p:from x="200000" y="450000"/>
                                      <p:to x="100000" y="100000"/>
                                    </p:animScale>
                                    <p:set>
                                      <p:cBhvr>
                                        <p:cTn id="39" dur="192" fill="hold"/>
                                        <p:tgtEl>
                                          <p:spTgt spid="208900"/>
                                        </p:tgtEl>
                                        <p:attrNameLst>
                                          <p:attrName>ppt_x</p:attrName>
                                        </p:attrNameLst>
                                      </p:cBhvr>
                                      <p:to>
                                        <p:strVal val="(0.5)"/>
                                      </p:to>
                                    </p:set>
                                    <p:anim from="(0.5)" to="(#ppt_x)" calcmode="lin" valueType="num">
                                      <p:cBhvr>
                                        <p:cTn id="40" dur="308" accel="100000" fill="hold">
                                          <p:stCondLst>
                                            <p:cond delay="192"/>
                                          </p:stCondLst>
                                        </p:cTn>
                                        <p:tgtEl>
                                          <p:spTgt spid="208900"/>
                                        </p:tgtEl>
                                        <p:attrNameLst>
                                          <p:attrName>ppt_x</p:attrName>
                                        </p:attrNameLst>
                                      </p:cBhvr>
                                    </p:anim>
                                    <p:set>
                                      <p:cBhvr>
                                        <p:cTn id="41" dur="192" fill="hold"/>
                                        <p:tgtEl>
                                          <p:spTgt spid="208900"/>
                                        </p:tgtEl>
                                        <p:attrNameLst>
                                          <p:attrName>ppt_y</p:attrName>
                                        </p:attrNameLst>
                                      </p:cBhvr>
                                      <p:to>
                                        <p:strVal val="(#ppt_y+0.4)"/>
                                      </p:to>
                                    </p:set>
                                    <p:anim from="(#ppt_y+0.4)" to="(#ppt_y)" calcmode="lin" valueType="num">
                                      <p:cBhvr>
                                        <p:cTn id="42" dur="308" accel="100000" fill="hold">
                                          <p:stCondLst>
                                            <p:cond delay="192"/>
                                          </p:stCondLst>
                                        </p:cTn>
                                        <p:tgtEl>
                                          <p:spTgt spid="208900"/>
                                        </p:tgtEl>
                                        <p:attrNameLst>
                                          <p:attrName>ppt_y</p:attrName>
                                        </p:attrNameLst>
                                      </p:cBhvr>
                                    </p:anim>
                                  </p:childTnLst>
                                </p:cTn>
                              </p:par>
                            </p:childTnLst>
                          </p:cTn>
                        </p:par>
                      </p:childTnLst>
                    </p:cTn>
                  </p:par>
                  <p:par>
                    <p:cTn id="43" fill="hold">
                      <p:stCondLst>
                        <p:cond delay="indefinite"/>
                      </p:stCondLst>
                      <p:childTnLst>
                        <p:par>
                          <p:cTn id="44" fill="hold">
                            <p:stCondLst>
                              <p:cond delay="0"/>
                            </p:stCondLst>
                            <p:childTnLst>
                              <p:par>
                                <p:cTn id="45" presetID="47" presetClass="entr" presetSubtype="0" fill="hold" grpId="0" nodeType="clickEffect">
                                  <p:stCondLst>
                                    <p:cond delay="0"/>
                                  </p:stCondLst>
                                  <p:childTnLst>
                                    <p:set>
                                      <p:cBhvr>
                                        <p:cTn id="46" dur="1" fill="hold">
                                          <p:stCondLst>
                                            <p:cond delay="0"/>
                                          </p:stCondLst>
                                        </p:cTn>
                                        <p:tgtEl>
                                          <p:spTgt spid="208901"/>
                                        </p:tgtEl>
                                        <p:attrNameLst>
                                          <p:attrName>style.visibility</p:attrName>
                                        </p:attrNameLst>
                                      </p:cBhvr>
                                      <p:to>
                                        <p:strVal val="visible"/>
                                      </p:to>
                                    </p:set>
                                    <p:animEffect transition="in" filter="fade">
                                      <p:cBhvr>
                                        <p:cTn id="47" dur="500"/>
                                        <p:tgtEl>
                                          <p:spTgt spid="208901"/>
                                        </p:tgtEl>
                                      </p:cBhvr>
                                    </p:animEffect>
                                    <p:anim calcmode="lin" valueType="num">
                                      <p:cBhvr>
                                        <p:cTn id="48" dur="500" fill="hold"/>
                                        <p:tgtEl>
                                          <p:spTgt spid="208901"/>
                                        </p:tgtEl>
                                        <p:attrNameLst>
                                          <p:attrName>ppt_x</p:attrName>
                                        </p:attrNameLst>
                                      </p:cBhvr>
                                      <p:tavLst>
                                        <p:tav tm="0">
                                          <p:val>
                                            <p:strVal val="#ppt_x"/>
                                          </p:val>
                                        </p:tav>
                                        <p:tav tm="100000">
                                          <p:val>
                                            <p:strVal val="#ppt_x"/>
                                          </p:val>
                                        </p:tav>
                                      </p:tavLst>
                                    </p:anim>
                                    <p:anim calcmode="lin" valueType="num">
                                      <p:cBhvr>
                                        <p:cTn id="49" dur="500" fill="hold"/>
                                        <p:tgtEl>
                                          <p:spTgt spid="208901"/>
                                        </p:tgtEl>
                                        <p:attrNameLst>
                                          <p:attrName>ppt_y</p:attrName>
                                        </p:attrNameLst>
                                      </p:cBhvr>
                                      <p:tavLst>
                                        <p:tav tm="0">
                                          <p:val>
                                            <p:strVal val="#ppt_y-.1"/>
                                          </p:val>
                                        </p:tav>
                                        <p:tav tm="100000">
                                          <p:val>
                                            <p:strVal val="#ppt_y"/>
                                          </p:val>
                                        </p:tav>
                                      </p:tavLst>
                                    </p:anim>
                                  </p:childTnLst>
                                </p:cTn>
                              </p:par>
                            </p:childTnLst>
                          </p:cTn>
                        </p:par>
                      </p:childTnLst>
                    </p:cTn>
                  </p:par>
                  <p:par>
                    <p:cTn id="50" fill="hold">
                      <p:stCondLst>
                        <p:cond delay="indefinite"/>
                      </p:stCondLst>
                      <p:childTnLst>
                        <p:par>
                          <p:cTn id="51" fill="hold">
                            <p:stCondLst>
                              <p:cond delay="0"/>
                            </p:stCondLst>
                            <p:childTnLst>
                              <p:par>
                                <p:cTn id="52" presetID="47" presetClass="entr" presetSubtype="0" fill="hold" grpId="0" nodeType="clickEffect">
                                  <p:stCondLst>
                                    <p:cond delay="0"/>
                                  </p:stCondLst>
                                  <p:childTnLst>
                                    <p:set>
                                      <p:cBhvr>
                                        <p:cTn id="53" dur="1" fill="hold">
                                          <p:stCondLst>
                                            <p:cond delay="0"/>
                                          </p:stCondLst>
                                        </p:cTn>
                                        <p:tgtEl>
                                          <p:spTgt spid="208915"/>
                                        </p:tgtEl>
                                        <p:attrNameLst>
                                          <p:attrName>style.visibility</p:attrName>
                                        </p:attrNameLst>
                                      </p:cBhvr>
                                      <p:to>
                                        <p:strVal val="visible"/>
                                      </p:to>
                                    </p:set>
                                    <p:animEffect transition="in" filter="fade">
                                      <p:cBhvr>
                                        <p:cTn id="54" dur="500"/>
                                        <p:tgtEl>
                                          <p:spTgt spid="208915"/>
                                        </p:tgtEl>
                                      </p:cBhvr>
                                    </p:animEffect>
                                    <p:anim calcmode="lin" valueType="num">
                                      <p:cBhvr>
                                        <p:cTn id="55" dur="500" fill="hold"/>
                                        <p:tgtEl>
                                          <p:spTgt spid="208915"/>
                                        </p:tgtEl>
                                        <p:attrNameLst>
                                          <p:attrName>ppt_x</p:attrName>
                                        </p:attrNameLst>
                                      </p:cBhvr>
                                      <p:tavLst>
                                        <p:tav tm="0">
                                          <p:val>
                                            <p:strVal val="#ppt_x"/>
                                          </p:val>
                                        </p:tav>
                                        <p:tav tm="100000">
                                          <p:val>
                                            <p:strVal val="#ppt_x"/>
                                          </p:val>
                                        </p:tav>
                                      </p:tavLst>
                                    </p:anim>
                                    <p:anim calcmode="lin" valueType="num">
                                      <p:cBhvr>
                                        <p:cTn id="56" dur="500" fill="hold"/>
                                        <p:tgtEl>
                                          <p:spTgt spid="208915"/>
                                        </p:tgtEl>
                                        <p:attrNameLst>
                                          <p:attrName>ppt_y</p:attrName>
                                        </p:attrNameLst>
                                      </p:cBhvr>
                                      <p:tavLst>
                                        <p:tav tm="0">
                                          <p:val>
                                            <p:strVal val="#ppt_y-.1"/>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47" presetClass="entr" presetSubtype="0" fill="hold" grpId="0" nodeType="clickEffect">
                                  <p:stCondLst>
                                    <p:cond delay="0"/>
                                  </p:stCondLst>
                                  <p:childTnLst>
                                    <p:set>
                                      <p:cBhvr>
                                        <p:cTn id="60" dur="1" fill="hold">
                                          <p:stCondLst>
                                            <p:cond delay="0"/>
                                          </p:stCondLst>
                                        </p:cTn>
                                        <p:tgtEl>
                                          <p:spTgt spid="208913"/>
                                        </p:tgtEl>
                                        <p:attrNameLst>
                                          <p:attrName>style.visibility</p:attrName>
                                        </p:attrNameLst>
                                      </p:cBhvr>
                                      <p:to>
                                        <p:strVal val="visible"/>
                                      </p:to>
                                    </p:set>
                                    <p:animEffect transition="in" filter="fade">
                                      <p:cBhvr>
                                        <p:cTn id="61" dur="500"/>
                                        <p:tgtEl>
                                          <p:spTgt spid="208913"/>
                                        </p:tgtEl>
                                      </p:cBhvr>
                                    </p:animEffect>
                                    <p:anim calcmode="lin" valueType="num">
                                      <p:cBhvr>
                                        <p:cTn id="62" dur="500" fill="hold"/>
                                        <p:tgtEl>
                                          <p:spTgt spid="208913"/>
                                        </p:tgtEl>
                                        <p:attrNameLst>
                                          <p:attrName>ppt_x</p:attrName>
                                        </p:attrNameLst>
                                      </p:cBhvr>
                                      <p:tavLst>
                                        <p:tav tm="0">
                                          <p:val>
                                            <p:strVal val="#ppt_x"/>
                                          </p:val>
                                        </p:tav>
                                        <p:tav tm="100000">
                                          <p:val>
                                            <p:strVal val="#ppt_x"/>
                                          </p:val>
                                        </p:tav>
                                      </p:tavLst>
                                    </p:anim>
                                    <p:anim calcmode="lin" valueType="num">
                                      <p:cBhvr>
                                        <p:cTn id="63" dur="500" fill="hold"/>
                                        <p:tgtEl>
                                          <p:spTgt spid="208913"/>
                                        </p:tgtEl>
                                        <p:attrNameLst>
                                          <p:attrName>ppt_y</p:attrName>
                                        </p:attrNameLst>
                                      </p:cBhvr>
                                      <p:tavLst>
                                        <p:tav tm="0">
                                          <p:val>
                                            <p:strVal val="#ppt_y-.1"/>
                                          </p:val>
                                        </p:tav>
                                        <p:tav tm="100000">
                                          <p:val>
                                            <p:strVal val="#ppt_y"/>
                                          </p:val>
                                        </p:tav>
                                      </p:tavLst>
                                    </p:anim>
                                  </p:childTnLst>
                                </p:cTn>
                              </p:par>
                            </p:childTnLst>
                          </p:cTn>
                        </p:par>
                      </p:childTnLst>
                    </p:cTn>
                  </p:par>
                  <p:par>
                    <p:cTn id="64" fill="hold">
                      <p:stCondLst>
                        <p:cond delay="indefinite"/>
                      </p:stCondLst>
                      <p:childTnLst>
                        <p:par>
                          <p:cTn id="65" fill="hold">
                            <p:stCondLst>
                              <p:cond delay="0"/>
                            </p:stCondLst>
                            <p:childTnLst>
                              <p:par>
                                <p:cTn id="66" presetID="55" presetClass="entr" presetSubtype="0" fill="hold" grpId="0" nodeType="clickEffect">
                                  <p:stCondLst>
                                    <p:cond delay="0"/>
                                  </p:stCondLst>
                                  <p:childTnLst>
                                    <p:set>
                                      <p:cBhvr>
                                        <p:cTn id="67" dur="1" fill="hold">
                                          <p:stCondLst>
                                            <p:cond delay="0"/>
                                          </p:stCondLst>
                                        </p:cTn>
                                        <p:tgtEl>
                                          <p:spTgt spid="208902"/>
                                        </p:tgtEl>
                                        <p:attrNameLst>
                                          <p:attrName>style.visibility</p:attrName>
                                        </p:attrNameLst>
                                      </p:cBhvr>
                                      <p:to>
                                        <p:strVal val="visible"/>
                                      </p:to>
                                    </p:set>
                                    <p:anim calcmode="lin" valueType="num">
                                      <p:cBhvr>
                                        <p:cTn id="68" dur="500" fill="hold"/>
                                        <p:tgtEl>
                                          <p:spTgt spid="208902"/>
                                        </p:tgtEl>
                                        <p:attrNameLst>
                                          <p:attrName>ppt_w</p:attrName>
                                        </p:attrNameLst>
                                      </p:cBhvr>
                                      <p:tavLst>
                                        <p:tav tm="0">
                                          <p:val>
                                            <p:strVal val="#ppt_w*0.70"/>
                                          </p:val>
                                        </p:tav>
                                        <p:tav tm="100000">
                                          <p:val>
                                            <p:strVal val="#ppt_w"/>
                                          </p:val>
                                        </p:tav>
                                      </p:tavLst>
                                    </p:anim>
                                    <p:anim calcmode="lin" valueType="num">
                                      <p:cBhvr>
                                        <p:cTn id="69" dur="500" fill="hold"/>
                                        <p:tgtEl>
                                          <p:spTgt spid="208902"/>
                                        </p:tgtEl>
                                        <p:attrNameLst>
                                          <p:attrName>ppt_h</p:attrName>
                                        </p:attrNameLst>
                                      </p:cBhvr>
                                      <p:tavLst>
                                        <p:tav tm="0">
                                          <p:val>
                                            <p:strVal val="#ppt_h"/>
                                          </p:val>
                                        </p:tav>
                                        <p:tav tm="100000">
                                          <p:val>
                                            <p:strVal val="#ppt_h"/>
                                          </p:val>
                                        </p:tav>
                                      </p:tavLst>
                                    </p:anim>
                                    <p:animEffect transition="in" filter="fade">
                                      <p:cBhvr>
                                        <p:cTn id="70" dur="500"/>
                                        <p:tgtEl>
                                          <p:spTgt spid="208902"/>
                                        </p:tgtEl>
                                      </p:cBhvr>
                                    </p:animEffect>
                                  </p:childTnLst>
                                </p:cTn>
                              </p:par>
                            </p:childTnLst>
                          </p:cTn>
                        </p:par>
                      </p:childTnLst>
                    </p:cTn>
                  </p:par>
                  <p:par>
                    <p:cTn id="71" fill="hold">
                      <p:stCondLst>
                        <p:cond delay="indefinite"/>
                      </p:stCondLst>
                      <p:childTnLst>
                        <p:par>
                          <p:cTn id="72" fill="hold">
                            <p:stCondLst>
                              <p:cond delay="0"/>
                            </p:stCondLst>
                            <p:childTnLst>
                              <p:par>
                                <p:cTn id="73" presetID="55" presetClass="entr" presetSubtype="0" fill="hold" grpId="0" nodeType="clickEffect">
                                  <p:stCondLst>
                                    <p:cond delay="0"/>
                                  </p:stCondLst>
                                  <p:childTnLst>
                                    <p:set>
                                      <p:cBhvr>
                                        <p:cTn id="74" dur="1" fill="hold">
                                          <p:stCondLst>
                                            <p:cond delay="0"/>
                                          </p:stCondLst>
                                        </p:cTn>
                                        <p:tgtEl>
                                          <p:spTgt spid="208916"/>
                                        </p:tgtEl>
                                        <p:attrNameLst>
                                          <p:attrName>style.visibility</p:attrName>
                                        </p:attrNameLst>
                                      </p:cBhvr>
                                      <p:to>
                                        <p:strVal val="visible"/>
                                      </p:to>
                                    </p:set>
                                    <p:anim calcmode="lin" valueType="num">
                                      <p:cBhvr>
                                        <p:cTn id="75" dur="500" fill="hold"/>
                                        <p:tgtEl>
                                          <p:spTgt spid="208916"/>
                                        </p:tgtEl>
                                        <p:attrNameLst>
                                          <p:attrName>ppt_w</p:attrName>
                                        </p:attrNameLst>
                                      </p:cBhvr>
                                      <p:tavLst>
                                        <p:tav tm="0">
                                          <p:val>
                                            <p:strVal val="#ppt_w*0.70"/>
                                          </p:val>
                                        </p:tav>
                                        <p:tav tm="100000">
                                          <p:val>
                                            <p:strVal val="#ppt_w"/>
                                          </p:val>
                                        </p:tav>
                                      </p:tavLst>
                                    </p:anim>
                                    <p:anim calcmode="lin" valueType="num">
                                      <p:cBhvr>
                                        <p:cTn id="76" dur="500" fill="hold"/>
                                        <p:tgtEl>
                                          <p:spTgt spid="208916"/>
                                        </p:tgtEl>
                                        <p:attrNameLst>
                                          <p:attrName>ppt_h</p:attrName>
                                        </p:attrNameLst>
                                      </p:cBhvr>
                                      <p:tavLst>
                                        <p:tav tm="0">
                                          <p:val>
                                            <p:strVal val="#ppt_h"/>
                                          </p:val>
                                        </p:tav>
                                        <p:tav tm="100000">
                                          <p:val>
                                            <p:strVal val="#ppt_h"/>
                                          </p:val>
                                        </p:tav>
                                      </p:tavLst>
                                    </p:anim>
                                    <p:animEffect transition="in" filter="fade">
                                      <p:cBhvr>
                                        <p:cTn id="77" dur="500"/>
                                        <p:tgtEl>
                                          <p:spTgt spid="208916"/>
                                        </p:tgtEl>
                                      </p:cBhvr>
                                    </p:animEffect>
                                  </p:childTnLst>
                                </p:cTn>
                              </p:par>
                            </p:childTnLst>
                          </p:cTn>
                        </p:par>
                      </p:childTnLst>
                    </p:cTn>
                  </p:par>
                  <p:par>
                    <p:cTn id="78" fill="hold">
                      <p:stCondLst>
                        <p:cond delay="indefinite"/>
                      </p:stCondLst>
                      <p:childTnLst>
                        <p:par>
                          <p:cTn id="79" fill="hold">
                            <p:stCondLst>
                              <p:cond delay="0"/>
                            </p:stCondLst>
                            <p:childTnLst>
                              <p:par>
                                <p:cTn id="80" presetID="55" presetClass="entr" presetSubtype="0" fill="hold" grpId="0" nodeType="clickEffect">
                                  <p:stCondLst>
                                    <p:cond delay="0"/>
                                  </p:stCondLst>
                                  <p:childTnLst>
                                    <p:set>
                                      <p:cBhvr>
                                        <p:cTn id="81" dur="1" fill="hold">
                                          <p:stCondLst>
                                            <p:cond delay="0"/>
                                          </p:stCondLst>
                                        </p:cTn>
                                        <p:tgtEl>
                                          <p:spTgt spid="208912"/>
                                        </p:tgtEl>
                                        <p:attrNameLst>
                                          <p:attrName>style.visibility</p:attrName>
                                        </p:attrNameLst>
                                      </p:cBhvr>
                                      <p:to>
                                        <p:strVal val="visible"/>
                                      </p:to>
                                    </p:set>
                                    <p:anim calcmode="lin" valueType="num">
                                      <p:cBhvr>
                                        <p:cTn id="82" dur="500" fill="hold"/>
                                        <p:tgtEl>
                                          <p:spTgt spid="208912"/>
                                        </p:tgtEl>
                                        <p:attrNameLst>
                                          <p:attrName>ppt_w</p:attrName>
                                        </p:attrNameLst>
                                      </p:cBhvr>
                                      <p:tavLst>
                                        <p:tav tm="0">
                                          <p:val>
                                            <p:strVal val="#ppt_w*0.70"/>
                                          </p:val>
                                        </p:tav>
                                        <p:tav tm="100000">
                                          <p:val>
                                            <p:strVal val="#ppt_w"/>
                                          </p:val>
                                        </p:tav>
                                      </p:tavLst>
                                    </p:anim>
                                    <p:anim calcmode="lin" valueType="num">
                                      <p:cBhvr>
                                        <p:cTn id="83" dur="500" fill="hold"/>
                                        <p:tgtEl>
                                          <p:spTgt spid="208912"/>
                                        </p:tgtEl>
                                        <p:attrNameLst>
                                          <p:attrName>ppt_h</p:attrName>
                                        </p:attrNameLst>
                                      </p:cBhvr>
                                      <p:tavLst>
                                        <p:tav tm="0">
                                          <p:val>
                                            <p:strVal val="#ppt_h"/>
                                          </p:val>
                                        </p:tav>
                                        <p:tav tm="100000">
                                          <p:val>
                                            <p:strVal val="#ppt_h"/>
                                          </p:val>
                                        </p:tav>
                                      </p:tavLst>
                                    </p:anim>
                                    <p:animEffect transition="in" filter="fade">
                                      <p:cBhvr>
                                        <p:cTn id="84" dur="500"/>
                                        <p:tgtEl>
                                          <p:spTgt spid="208912"/>
                                        </p:tgtEl>
                                      </p:cBhvr>
                                    </p:animEffect>
                                  </p:childTnLst>
                                </p:cTn>
                              </p:par>
                            </p:childTnLst>
                          </p:cTn>
                        </p:par>
                      </p:childTnLst>
                    </p:cTn>
                  </p:par>
                  <p:par>
                    <p:cTn id="85" fill="hold">
                      <p:stCondLst>
                        <p:cond delay="indefinite"/>
                      </p:stCondLst>
                      <p:childTnLst>
                        <p:par>
                          <p:cTn id="86" fill="hold">
                            <p:stCondLst>
                              <p:cond delay="0"/>
                            </p:stCondLst>
                            <p:childTnLst>
                              <p:par>
                                <p:cTn id="87" presetID="41" presetClass="entr" presetSubtype="0" fill="hold" grpId="0" nodeType="clickEffect">
                                  <p:stCondLst>
                                    <p:cond delay="0"/>
                                  </p:stCondLst>
                                  <p:iterate type="lt">
                                    <p:tmPct val="10000"/>
                                  </p:iterate>
                                  <p:childTnLst>
                                    <p:set>
                                      <p:cBhvr>
                                        <p:cTn id="88" dur="1" fill="hold">
                                          <p:stCondLst>
                                            <p:cond delay="0"/>
                                          </p:stCondLst>
                                        </p:cTn>
                                        <p:tgtEl>
                                          <p:spTgt spid="208903"/>
                                        </p:tgtEl>
                                        <p:attrNameLst>
                                          <p:attrName>style.visibility</p:attrName>
                                        </p:attrNameLst>
                                      </p:cBhvr>
                                      <p:to>
                                        <p:strVal val="visible"/>
                                      </p:to>
                                    </p:set>
                                    <p:anim calcmode="lin" valueType="num">
                                      <p:cBhvr>
                                        <p:cTn id="89" dur="500" fill="hold"/>
                                        <p:tgtEl>
                                          <p:spTgt spid="208903"/>
                                        </p:tgtEl>
                                        <p:attrNameLst>
                                          <p:attrName>ppt_x</p:attrName>
                                        </p:attrNameLst>
                                      </p:cBhvr>
                                      <p:tavLst>
                                        <p:tav tm="0">
                                          <p:val>
                                            <p:strVal val="#ppt_x"/>
                                          </p:val>
                                        </p:tav>
                                        <p:tav tm="50000">
                                          <p:val>
                                            <p:strVal val="#ppt_x+.1"/>
                                          </p:val>
                                        </p:tav>
                                        <p:tav tm="100000">
                                          <p:val>
                                            <p:strVal val="#ppt_x"/>
                                          </p:val>
                                        </p:tav>
                                      </p:tavLst>
                                    </p:anim>
                                    <p:anim calcmode="lin" valueType="num">
                                      <p:cBhvr>
                                        <p:cTn id="90" dur="500" fill="hold"/>
                                        <p:tgtEl>
                                          <p:spTgt spid="208903"/>
                                        </p:tgtEl>
                                        <p:attrNameLst>
                                          <p:attrName>ppt_y</p:attrName>
                                        </p:attrNameLst>
                                      </p:cBhvr>
                                      <p:tavLst>
                                        <p:tav tm="0">
                                          <p:val>
                                            <p:strVal val="#ppt_y"/>
                                          </p:val>
                                        </p:tav>
                                        <p:tav tm="100000">
                                          <p:val>
                                            <p:strVal val="#ppt_y"/>
                                          </p:val>
                                        </p:tav>
                                      </p:tavLst>
                                    </p:anim>
                                    <p:anim calcmode="lin" valueType="num">
                                      <p:cBhvr>
                                        <p:cTn id="91" dur="500" fill="hold"/>
                                        <p:tgtEl>
                                          <p:spTgt spid="208903"/>
                                        </p:tgtEl>
                                        <p:attrNameLst>
                                          <p:attrName>ppt_h</p:attrName>
                                        </p:attrNameLst>
                                      </p:cBhvr>
                                      <p:tavLst>
                                        <p:tav tm="0">
                                          <p:val>
                                            <p:strVal val="#ppt_h/10"/>
                                          </p:val>
                                        </p:tav>
                                        <p:tav tm="50000">
                                          <p:val>
                                            <p:strVal val="#ppt_h+.01"/>
                                          </p:val>
                                        </p:tav>
                                        <p:tav tm="100000">
                                          <p:val>
                                            <p:strVal val="#ppt_h"/>
                                          </p:val>
                                        </p:tav>
                                      </p:tavLst>
                                    </p:anim>
                                    <p:anim calcmode="lin" valueType="num">
                                      <p:cBhvr>
                                        <p:cTn id="92" dur="500" fill="hold"/>
                                        <p:tgtEl>
                                          <p:spTgt spid="208903"/>
                                        </p:tgtEl>
                                        <p:attrNameLst>
                                          <p:attrName>ppt_w</p:attrName>
                                        </p:attrNameLst>
                                      </p:cBhvr>
                                      <p:tavLst>
                                        <p:tav tm="0">
                                          <p:val>
                                            <p:strVal val="#ppt_w/10"/>
                                          </p:val>
                                        </p:tav>
                                        <p:tav tm="50000">
                                          <p:val>
                                            <p:strVal val="#ppt_w+.01"/>
                                          </p:val>
                                        </p:tav>
                                        <p:tav tm="100000">
                                          <p:val>
                                            <p:strVal val="#ppt_w"/>
                                          </p:val>
                                        </p:tav>
                                      </p:tavLst>
                                    </p:anim>
                                    <p:animEffect transition="in" filter="fade">
                                      <p:cBhvr>
                                        <p:cTn id="93" dur="500" tmFilter="0,0; .5, 1; 1, 1"/>
                                        <p:tgtEl>
                                          <p:spTgt spid="208903"/>
                                        </p:tgtEl>
                                      </p:cBhvr>
                                    </p:animEffect>
                                  </p:childTnLst>
                                </p:cTn>
                              </p:par>
                            </p:childTnLst>
                          </p:cTn>
                        </p:par>
                      </p:childTnLst>
                    </p:cTn>
                  </p:par>
                  <p:par>
                    <p:cTn id="94" fill="hold">
                      <p:stCondLst>
                        <p:cond delay="indefinite"/>
                      </p:stCondLst>
                      <p:childTnLst>
                        <p:par>
                          <p:cTn id="95" fill="hold">
                            <p:stCondLst>
                              <p:cond delay="0"/>
                            </p:stCondLst>
                            <p:childTnLst>
                              <p:par>
                                <p:cTn id="96" presetID="19" presetClass="entr" presetSubtype="10" fill="hold" grpId="0" nodeType="clickEffect">
                                  <p:stCondLst>
                                    <p:cond delay="0"/>
                                  </p:stCondLst>
                                  <p:childTnLst>
                                    <p:set>
                                      <p:cBhvr>
                                        <p:cTn id="97" dur="1" fill="hold">
                                          <p:stCondLst>
                                            <p:cond delay="0"/>
                                          </p:stCondLst>
                                        </p:cTn>
                                        <p:tgtEl>
                                          <p:spTgt spid="208917"/>
                                        </p:tgtEl>
                                        <p:attrNameLst>
                                          <p:attrName>style.visibility</p:attrName>
                                        </p:attrNameLst>
                                      </p:cBhvr>
                                      <p:to>
                                        <p:strVal val="visible"/>
                                      </p:to>
                                    </p:set>
                                    <p:anim calcmode="lin" valueType="num">
                                      <p:cBhvr>
                                        <p:cTn id="98" dur="500" fill="hold"/>
                                        <p:tgtEl>
                                          <p:spTgt spid="208917"/>
                                        </p:tgtEl>
                                        <p:attrNameLst>
                                          <p:attrName>ppt_w</p:attrName>
                                        </p:attrNameLst>
                                      </p:cBhvr>
                                      <p:tavLst>
                                        <p:tav tm="0" fmla="#ppt_w*sin(2.5*pi*$)">
                                          <p:val>
                                            <p:fltVal val="0"/>
                                          </p:val>
                                        </p:tav>
                                        <p:tav tm="100000">
                                          <p:val>
                                            <p:fltVal val="1"/>
                                          </p:val>
                                        </p:tav>
                                      </p:tavLst>
                                    </p:anim>
                                    <p:anim calcmode="lin" valueType="num">
                                      <p:cBhvr>
                                        <p:cTn id="99" dur="500" fill="hold"/>
                                        <p:tgtEl>
                                          <p:spTgt spid="208917"/>
                                        </p:tgtEl>
                                        <p:attrNameLst>
                                          <p:attrName>ppt_h</p:attrName>
                                        </p:attrNameLst>
                                      </p:cBhvr>
                                      <p:tavLst>
                                        <p:tav tm="0">
                                          <p:val>
                                            <p:strVal val="#ppt_h"/>
                                          </p:val>
                                        </p:tav>
                                        <p:tav tm="100000">
                                          <p:val>
                                            <p:strVal val="#ppt_h"/>
                                          </p:val>
                                        </p:tav>
                                      </p:tavLst>
                                    </p:anim>
                                  </p:childTnLst>
                                </p:cTn>
                              </p:par>
                            </p:childTnLst>
                          </p:cTn>
                        </p:par>
                      </p:childTnLst>
                    </p:cTn>
                  </p:par>
                  <p:par>
                    <p:cTn id="100" fill="hold">
                      <p:stCondLst>
                        <p:cond delay="indefinite"/>
                      </p:stCondLst>
                      <p:childTnLst>
                        <p:par>
                          <p:cTn id="101" fill="hold">
                            <p:stCondLst>
                              <p:cond delay="0"/>
                            </p:stCondLst>
                            <p:childTnLst>
                              <p:par>
                                <p:cTn id="102" presetID="19" presetClass="entr" presetSubtype="10" fill="hold" grpId="0" nodeType="clickEffect">
                                  <p:stCondLst>
                                    <p:cond delay="0"/>
                                  </p:stCondLst>
                                  <p:childTnLst>
                                    <p:set>
                                      <p:cBhvr>
                                        <p:cTn id="103" dur="1" fill="hold">
                                          <p:stCondLst>
                                            <p:cond delay="0"/>
                                          </p:stCondLst>
                                        </p:cTn>
                                        <p:tgtEl>
                                          <p:spTgt spid="208911"/>
                                        </p:tgtEl>
                                        <p:attrNameLst>
                                          <p:attrName>style.visibility</p:attrName>
                                        </p:attrNameLst>
                                      </p:cBhvr>
                                      <p:to>
                                        <p:strVal val="visible"/>
                                      </p:to>
                                    </p:set>
                                    <p:anim calcmode="lin" valueType="num">
                                      <p:cBhvr>
                                        <p:cTn id="104" dur="500" fill="hold"/>
                                        <p:tgtEl>
                                          <p:spTgt spid="208911"/>
                                        </p:tgtEl>
                                        <p:attrNameLst>
                                          <p:attrName>ppt_w</p:attrName>
                                        </p:attrNameLst>
                                      </p:cBhvr>
                                      <p:tavLst>
                                        <p:tav tm="0" fmla="#ppt_w*sin(2.5*pi*$)">
                                          <p:val>
                                            <p:fltVal val="0"/>
                                          </p:val>
                                        </p:tav>
                                        <p:tav tm="100000">
                                          <p:val>
                                            <p:fltVal val="1"/>
                                          </p:val>
                                        </p:tav>
                                      </p:tavLst>
                                    </p:anim>
                                    <p:anim calcmode="lin" valueType="num">
                                      <p:cBhvr>
                                        <p:cTn id="105" dur="500" fill="hold"/>
                                        <p:tgtEl>
                                          <p:spTgt spid="208911"/>
                                        </p:tgtEl>
                                        <p:attrNameLst>
                                          <p:attrName>ppt_h</p:attrName>
                                        </p:attrNameLst>
                                      </p:cBhvr>
                                      <p:tavLst>
                                        <p:tav tm="0">
                                          <p:val>
                                            <p:strVal val="#ppt_h"/>
                                          </p:val>
                                        </p:tav>
                                        <p:tav tm="100000">
                                          <p:val>
                                            <p:strVal val="#ppt_h"/>
                                          </p:val>
                                        </p:tav>
                                      </p:tavLst>
                                    </p:anim>
                                  </p:childTnLst>
                                </p:cTn>
                              </p:par>
                            </p:childTnLst>
                          </p:cTn>
                        </p:par>
                      </p:childTnLst>
                    </p:cTn>
                  </p:par>
                  <p:par>
                    <p:cTn id="106" fill="hold">
                      <p:stCondLst>
                        <p:cond delay="indefinite"/>
                      </p:stCondLst>
                      <p:childTnLst>
                        <p:par>
                          <p:cTn id="107" fill="hold">
                            <p:stCondLst>
                              <p:cond delay="0"/>
                            </p:stCondLst>
                            <p:childTnLst>
                              <p:par>
                                <p:cTn id="108" presetID="30" presetClass="entr" presetSubtype="0" fill="hold" grpId="0" nodeType="clickEffect">
                                  <p:stCondLst>
                                    <p:cond delay="0"/>
                                  </p:stCondLst>
                                  <p:childTnLst>
                                    <p:set>
                                      <p:cBhvr>
                                        <p:cTn id="109" dur="1" fill="hold">
                                          <p:stCondLst>
                                            <p:cond delay="0"/>
                                          </p:stCondLst>
                                        </p:cTn>
                                        <p:tgtEl>
                                          <p:spTgt spid="208904"/>
                                        </p:tgtEl>
                                        <p:attrNameLst>
                                          <p:attrName>style.visibility</p:attrName>
                                        </p:attrNameLst>
                                      </p:cBhvr>
                                      <p:to>
                                        <p:strVal val="visible"/>
                                      </p:to>
                                    </p:set>
                                    <p:animEffect transition="in" filter="fade">
                                      <p:cBhvr>
                                        <p:cTn id="110" dur="400" decel="100000"/>
                                        <p:tgtEl>
                                          <p:spTgt spid="208904"/>
                                        </p:tgtEl>
                                      </p:cBhvr>
                                    </p:animEffect>
                                    <p:anim calcmode="lin" valueType="num">
                                      <p:cBhvr>
                                        <p:cTn id="111" dur="400" decel="100000" fill="hold"/>
                                        <p:tgtEl>
                                          <p:spTgt spid="208904"/>
                                        </p:tgtEl>
                                        <p:attrNameLst>
                                          <p:attrName>style.rotation</p:attrName>
                                        </p:attrNameLst>
                                      </p:cBhvr>
                                      <p:tavLst>
                                        <p:tav tm="0">
                                          <p:val>
                                            <p:fltVal val="-90"/>
                                          </p:val>
                                        </p:tav>
                                        <p:tav tm="100000">
                                          <p:val>
                                            <p:fltVal val="0"/>
                                          </p:val>
                                        </p:tav>
                                      </p:tavLst>
                                    </p:anim>
                                    <p:anim calcmode="lin" valueType="num">
                                      <p:cBhvr>
                                        <p:cTn id="112" dur="400" decel="100000" fill="hold"/>
                                        <p:tgtEl>
                                          <p:spTgt spid="208904"/>
                                        </p:tgtEl>
                                        <p:attrNameLst>
                                          <p:attrName>ppt_x</p:attrName>
                                        </p:attrNameLst>
                                      </p:cBhvr>
                                      <p:tavLst>
                                        <p:tav tm="0">
                                          <p:val>
                                            <p:strVal val="#ppt_x+0.4"/>
                                          </p:val>
                                        </p:tav>
                                        <p:tav tm="100000">
                                          <p:val>
                                            <p:strVal val="#ppt_x-0.05"/>
                                          </p:val>
                                        </p:tav>
                                      </p:tavLst>
                                    </p:anim>
                                    <p:anim calcmode="lin" valueType="num">
                                      <p:cBhvr>
                                        <p:cTn id="113" dur="400" decel="100000" fill="hold"/>
                                        <p:tgtEl>
                                          <p:spTgt spid="208904"/>
                                        </p:tgtEl>
                                        <p:attrNameLst>
                                          <p:attrName>ppt_y</p:attrName>
                                        </p:attrNameLst>
                                      </p:cBhvr>
                                      <p:tavLst>
                                        <p:tav tm="0">
                                          <p:val>
                                            <p:strVal val="#ppt_y-0.4"/>
                                          </p:val>
                                        </p:tav>
                                        <p:tav tm="100000">
                                          <p:val>
                                            <p:strVal val="#ppt_y+0.1"/>
                                          </p:val>
                                        </p:tav>
                                      </p:tavLst>
                                    </p:anim>
                                    <p:anim calcmode="lin" valueType="num">
                                      <p:cBhvr>
                                        <p:cTn id="114" dur="100" accel="100000" fill="hold">
                                          <p:stCondLst>
                                            <p:cond delay="400"/>
                                          </p:stCondLst>
                                        </p:cTn>
                                        <p:tgtEl>
                                          <p:spTgt spid="208904"/>
                                        </p:tgtEl>
                                        <p:attrNameLst>
                                          <p:attrName>ppt_x</p:attrName>
                                        </p:attrNameLst>
                                      </p:cBhvr>
                                      <p:tavLst>
                                        <p:tav tm="0">
                                          <p:val>
                                            <p:strVal val="#ppt_x-0.05"/>
                                          </p:val>
                                        </p:tav>
                                        <p:tav tm="100000">
                                          <p:val>
                                            <p:strVal val="#ppt_x"/>
                                          </p:val>
                                        </p:tav>
                                      </p:tavLst>
                                    </p:anim>
                                    <p:anim calcmode="lin" valueType="num">
                                      <p:cBhvr>
                                        <p:cTn id="115" dur="100" accel="100000" fill="hold">
                                          <p:stCondLst>
                                            <p:cond delay="400"/>
                                          </p:stCondLst>
                                        </p:cTn>
                                        <p:tgtEl>
                                          <p:spTgt spid="208904"/>
                                        </p:tgtEl>
                                        <p:attrNameLst>
                                          <p:attrName>ppt_y</p:attrName>
                                        </p:attrNameLst>
                                      </p:cBhvr>
                                      <p:tavLst>
                                        <p:tav tm="0">
                                          <p:val>
                                            <p:strVal val="#ppt_y+0.1"/>
                                          </p:val>
                                        </p:tav>
                                        <p:tav tm="100000">
                                          <p:val>
                                            <p:strVal val="#ppt_y"/>
                                          </p:val>
                                        </p:tav>
                                      </p:tavLst>
                                    </p:anim>
                                  </p:childTnLst>
                                </p:cTn>
                              </p:par>
                            </p:childTnLst>
                          </p:cTn>
                        </p:par>
                      </p:childTnLst>
                    </p:cTn>
                  </p:par>
                  <p:par>
                    <p:cTn id="116" fill="hold">
                      <p:stCondLst>
                        <p:cond delay="indefinite"/>
                      </p:stCondLst>
                      <p:childTnLst>
                        <p:par>
                          <p:cTn id="117" fill="hold">
                            <p:stCondLst>
                              <p:cond delay="0"/>
                            </p:stCondLst>
                            <p:childTnLst>
                              <p:par>
                                <p:cTn id="118" presetID="30" presetClass="entr" presetSubtype="0" fill="hold" grpId="0" nodeType="clickEffect">
                                  <p:stCondLst>
                                    <p:cond delay="0"/>
                                  </p:stCondLst>
                                  <p:childTnLst>
                                    <p:set>
                                      <p:cBhvr>
                                        <p:cTn id="119" dur="1" fill="hold">
                                          <p:stCondLst>
                                            <p:cond delay="0"/>
                                          </p:stCondLst>
                                        </p:cTn>
                                        <p:tgtEl>
                                          <p:spTgt spid="208918"/>
                                        </p:tgtEl>
                                        <p:attrNameLst>
                                          <p:attrName>style.visibility</p:attrName>
                                        </p:attrNameLst>
                                      </p:cBhvr>
                                      <p:to>
                                        <p:strVal val="visible"/>
                                      </p:to>
                                    </p:set>
                                    <p:animEffect transition="in" filter="fade">
                                      <p:cBhvr>
                                        <p:cTn id="120" dur="400" decel="100000"/>
                                        <p:tgtEl>
                                          <p:spTgt spid="208918"/>
                                        </p:tgtEl>
                                      </p:cBhvr>
                                    </p:animEffect>
                                    <p:anim calcmode="lin" valueType="num">
                                      <p:cBhvr>
                                        <p:cTn id="121" dur="400" decel="100000" fill="hold"/>
                                        <p:tgtEl>
                                          <p:spTgt spid="208918"/>
                                        </p:tgtEl>
                                        <p:attrNameLst>
                                          <p:attrName>style.rotation</p:attrName>
                                        </p:attrNameLst>
                                      </p:cBhvr>
                                      <p:tavLst>
                                        <p:tav tm="0">
                                          <p:val>
                                            <p:fltVal val="-90"/>
                                          </p:val>
                                        </p:tav>
                                        <p:tav tm="100000">
                                          <p:val>
                                            <p:fltVal val="0"/>
                                          </p:val>
                                        </p:tav>
                                      </p:tavLst>
                                    </p:anim>
                                    <p:anim calcmode="lin" valueType="num">
                                      <p:cBhvr>
                                        <p:cTn id="122" dur="400" decel="100000" fill="hold"/>
                                        <p:tgtEl>
                                          <p:spTgt spid="208918"/>
                                        </p:tgtEl>
                                        <p:attrNameLst>
                                          <p:attrName>ppt_x</p:attrName>
                                        </p:attrNameLst>
                                      </p:cBhvr>
                                      <p:tavLst>
                                        <p:tav tm="0">
                                          <p:val>
                                            <p:strVal val="#ppt_x+0.4"/>
                                          </p:val>
                                        </p:tav>
                                        <p:tav tm="100000">
                                          <p:val>
                                            <p:strVal val="#ppt_x-0.05"/>
                                          </p:val>
                                        </p:tav>
                                      </p:tavLst>
                                    </p:anim>
                                    <p:anim calcmode="lin" valueType="num">
                                      <p:cBhvr>
                                        <p:cTn id="123" dur="400" decel="100000" fill="hold"/>
                                        <p:tgtEl>
                                          <p:spTgt spid="208918"/>
                                        </p:tgtEl>
                                        <p:attrNameLst>
                                          <p:attrName>ppt_y</p:attrName>
                                        </p:attrNameLst>
                                      </p:cBhvr>
                                      <p:tavLst>
                                        <p:tav tm="0">
                                          <p:val>
                                            <p:strVal val="#ppt_y-0.4"/>
                                          </p:val>
                                        </p:tav>
                                        <p:tav tm="100000">
                                          <p:val>
                                            <p:strVal val="#ppt_y+0.1"/>
                                          </p:val>
                                        </p:tav>
                                      </p:tavLst>
                                    </p:anim>
                                    <p:anim calcmode="lin" valueType="num">
                                      <p:cBhvr>
                                        <p:cTn id="124" dur="100" accel="100000" fill="hold">
                                          <p:stCondLst>
                                            <p:cond delay="400"/>
                                          </p:stCondLst>
                                        </p:cTn>
                                        <p:tgtEl>
                                          <p:spTgt spid="208918"/>
                                        </p:tgtEl>
                                        <p:attrNameLst>
                                          <p:attrName>ppt_x</p:attrName>
                                        </p:attrNameLst>
                                      </p:cBhvr>
                                      <p:tavLst>
                                        <p:tav tm="0">
                                          <p:val>
                                            <p:strVal val="#ppt_x-0.05"/>
                                          </p:val>
                                        </p:tav>
                                        <p:tav tm="100000">
                                          <p:val>
                                            <p:strVal val="#ppt_x"/>
                                          </p:val>
                                        </p:tav>
                                      </p:tavLst>
                                    </p:anim>
                                    <p:anim calcmode="lin" valueType="num">
                                      <p:cBhvr>
                                        <p:cTn id="125" dur="100" accel="100000" fill="hold">
                                          <p:stCondLst>
                                            <p:cond delay="400"/>
                                          </p:stCondLst>
                                        </p:cTn>
                                        <p:tgtEl>
                                          <p:spTgt spid="208918"/>
                                        </p:tgtEl>
                                        <p:attrNameLst>
                                          <p:attrName>ppt_y</p:attrName>
                                        </p:attrNameLst>
                                      </p:cBhvr>
                                      <p:tavLst>
                                        <p:tav tm="0">
                                          <p:val>
                                            <p:strVal val="#ppt_y+0.1"/>
                                          </p:val>
                                        </p:tav>
                                        <p:tav tm="100000">
                                          <p:val>
                                            <p:strVal val="#ppt_y"/>
                                          </p:val>
                                        </p:tav>
                                      </p:tavLst>
                                    </p:anim>
                                  </p:childTnLst>
                                </p:cTn>
                              </p:par>
                            </p:childTnLst>
                          </p:cTn>
                        </p:par>
                      </p:childTnLst>
                    </p:cTn>
                  </p:par>
                  <p:par>
                    <p:cTn id="126" fill="hold">
                      <p:stCondLst>
                        <p:cond delay="indefinite"/>
                      </p:stCondLst>
                      <p:childTnLst>
                        <p:par>
                          <p:cTn id="127" fill="hold">
                            <p:stCondLst>
                              <p:cond delay="0"/>
                            </p:stCondLst>
                            <p:childTnLst>
                              <p:par>
                                <p:cTn id="128" presetID="30" presetClass="entr" presetSubtype="0" fill="hold" grpId="0" nodeType="clickEffect">
                                  <p:stCondLst>
                                    <p:cond delay="0"/>
                                  </p:stCondLst>
                                  <p:childTnLst>
                                    <p:set>
                                      <p:cBhvr>
                                        <p:cTn id="129" dur="1" fill="hold">
                                          <p:stCondLst>
                                            <p:cond delay="0"/>
                                          </p:stCondLst>
                                        </p:cTn>
                                        <p:tgtEl>
                                          <p:spTgt spid="208910"/>
                                        </p:tgtEl>
                                        <p:attrNameLst>
                                          <p:attrName>style.visibility</p:attrName>
                                        </p:attrNameLst>
                                      </p:cBhvr>
                                      <p:to>
                                        <p:strVal val="visible"/>
                                      </p:to>
                                    </p:set>
                                    <p:animEffect transition="in" filter="fade">
                                      <p:cBhvr>
                                        <p:cTn id="130" dur="400" decel="100000"/>
                                        <p:tgtEl>
                                          <p:spTgt spid="208910"/>
                                        </p:tgtEl>
                                      </p:cBhvr>
                                    </p:animEffect>
                                    <p:anim calcmode="lin" valueType="num">
                                      <p:cBhvr>
                                        <p:cTn id="131" dur="400" decel="100000" fill="hold"/>
                                        <p:tgtEl>
                                          <p:spTgt spid="208910"/>
                                        </p:tgtEl>
                                        <p:attrNameLst>
                                          <p:attrName>style.rotation</p:attrName>
                                        </p:attrNameLst>
                                      </p:cBhvr>
                                      <p:tavLst>
                                        <p:tav tm="0">
                                          <p:val>
                                            <p:fltVal val="-90"/>
                                          </p:val>
                                        </p:tav>
                                        <p:tav tm="100000">
                                          <p:val>
                                            <p:fltVal val="0"/>
                                          </p:val>
                                        </p:tav>
                                      </p:tavLst>
                                    </p:anim>
                                    <p:anim calcmode="lin" valueType="num">
                                      <p:cBhvr>
                                        <p:cTn id="132" dur="400" decel="100000" fill="hold"/>
                                        <p:tgtEl>
                                          <p:spTgt spid="208910"/>
                                        </p:tgtEl>
                                        <p:attrNameLst>
                                          <p:attrName>ppt_x</p:attrName>
                                        </p:attrNameLst>
                                      </p:cBhvr>
                                      <p:tavLst>
                                        <p:tav tm="0">
                                          <p:val>
                                            <p:strVal val="#ppt_x+0.4"/>
                                          </p:val>
                                        </p:tav>
                                        <p:tav tm="100000">
                                          <p:val>
                                            <p:strVal val="#ppt_x-0.05"/>
                                          </p:val>
                                        </p:tav>
                                      </p:tavLst>
                                    </p:anim>
                                    <p:anim calcmode="lin" valueType="num">
                                      <p:cBhvr>
                                        <p:cTn id="133" dur="400" decel="100000" fill="hold"/>
                                        <p:tgtEl>
                                          <p:spTgt spid="208910"/>
                                        </p:tgtEl>
                                        <p:attrNameLst>
                                          <p:attrName>ppt_y</p:attrName>
                                        </p:attrNameLst>
                                      </p:cBhvr>
                                      <p:tavLst>
                                        <p:tav tm="0">
                                          <p:val>
                                            <p:strVal val="#ppt_y-0.4"/>
                                          </p:val>
                                        </p:tav>
                                        <p:tav tm="100000">
                                          <p:val>
                                            <p:strVal val="#ppt_y+0.1"/>
                                          </p:val>
                                        </p:tav>
                                      </p:tavLst>
                                    </p:anim>
                                    <p:anim calcmode="lin" valueType="num">
                                      <p:cBhvr>
                                        <p:cTn id="134" dur="100" accel="100000" fill="hold">
                                          <p:stCondLst>
                                            <p:cond delay="400"/>
                                          </p:stCondLst>
                                        </p:cTn>
                                        <p:tgtEl>
                                          <p:spTgt spid="208910"/>
                                        </p:tgtEl>
                                        <p:attrNameLst>
                                          <p:attrName>ppt_x</p:attrName>
                                        </p:attrNameLst>
                                      </p:cBhvr>
                                      <p:tavLst>
                                        <p:tav tm="0">
                                          <p:val>
                                            <p:strVal val="#ppt_x-0.05"/>
                                          </p:val>
                                        </p:tav>
                                        <p:tav tm="100000">
                                          <p:val>
                                            <p:strVal val="#ppt_x"/>
                                          </p:val>
                                        </p:tav>
                                      </p:tavLst>
                                    </p:anim>
                                    <p:anim calcmode="lin" valueType="num">
                                      <p:cBhvr>
                                        <p:cTn id="135" dur="100" accel="100000" fill="hold">
                                          <p:stCondLst>
                                            <p:cond delay="400"/>
                                          </p:stCondLst>
                                        </p:cTn>
                                        <p:tgtEl>
                                          <p:spTgt spid="208910"/>
                                        </p:tgtEl>
                                        <p:attrNameLst>
                                          <p:attrName>ppt_y</p:attrName>
                                        </p:attrNameLst>
                                      </p:cBhvr>
                                      <p:tavLst>
                                        <p:tav tm="0">
                                          <p:val>
                                            <p:strVal val="#ppt_y+0.1"/>
                                          </p:val>
                                        </p:tav>
                                        <p:tav tm="100000">
                                          <p:val>
                                            <p:strVal val="#ppt_y"/>
                                          </p:val>
                                        </p:tav>
                                      </p:tavLst>
                                    </p:anim>
                                  </p:childTnLst>
                                </p:cTn>
                              </p:par>
                            </p:childTnLst>
                          </p:cTn>
                        </p:par>
                      </p:childTnLst>
                    </p:cTn>
                  </p:par>
                  <p:par>
                    <p:cTn id="136" fill="hold">
                      <p:stCondLst>
                        <p:cond delay="indefinite"/>
                      </p:stCondLst>
                      <p:childTnLst>
                        <p:par>
                          <p:cTn id="137" fill="hold">
                            <p:stCondLst>
                              <p:cond delay="0"/>
                            </p:stCondLst>
                            <p:childTnLst>
                              <p:par>
                                <p:cTn id="138" presetID="48" presetClass="entr" presetSubtype="0" accel="50000" fill="hold" grpId="0" nodeType="clickEffect">
                                  <p:stCondLst>
                                    <p:cond delay="0"/>
                                  </p:stCondLst>
                                  <p:childTnLst>
                                    <p:set>
                                      <p:cBhvr>
                                        <p:cTn id="139" dur="1" fill="hold">
                                          <p:stCondLst>
                                            <p:cond delay="0"/>
                                          </p:stCondLst>
                                        </p:cTn>
                                        <p:tgtEl>
                                          <p:spTgt spid="208905"/>
                                        </p:tgtEl>
                                        <p:attrNameLst>
                                          <p:attrName>style.visibility</p:attrName>
                                        </p:attrNameLst>
                                      </p:cBhvr>
                                      <p:to>
                                        <p:strVal val="visible"/>
                                      </p:to>
                                    </p:set>
                                    <p:anim calcmode="lin" valueType="num">
                                      <p:cBhvr>
                                        <p:cTn id="140" dur="500" fill="hold"/>
                                        <p:tgtEl>
                                          <p:spTgt spid="208905"/>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41" dur="500" fill="hold"/>
                                        <p:tgtEl>
                                          <p:spTgt spid="208905"/>
                                        </p:tgtEl>
                                        <p:attrNameLst>
                                          <p:attrName>ppt_x</p:attrName>
                                        </p:attrNameLst>
                                      </p:cBhvr>
                                      <p:tavLst>
                                        <p:tav tm="0">
                                          <p:val>
                                            <p:fltVal val="-1"/>
                                          </p:val>
                                        </p:tav>
                                        <p:tav tm="50000">
                                          <p:val>
                                            <p:fltVal val="0.95"/>
                                          </p:val>
                                        </p:tav>
                                        <p:tav tm="100000">
                                          <p:val>
                                            <p:strVal val="#ppt_x"/>
                                          </p:val>
                                        </p:tav>
                                      </p:tavLst>
                                    </p:anim>
                                    <p:anim calcmode="lin" valueType="num">
                                      <p:cBhvr>
                                        <p:cTn id="142" dur="500" fill="hold"/>
                                        <p:tgtEl>
                                          <p:spTgt spid="208905"/>
                                        </p:tgtEl>
                                        <p:attrNameLst>
                                          <p:attrName>ppt_y</p:attrName>
                                        </p:attrNameLst>
                                      </p:cBhvr>
                                      <p:tavLst>
                                        <p:tav tm="0">
                                          <p:val>
                                            <p:strVal val="#ppt_y"/>
                                          </p:val>
                                        </p:tav>
                                        <p:tav tm="100000">
                                          <p:val>
                                            <p:strVal val="#ppt_y"/>
                                          </p:val>
                                        </p:tav>
                                      </p:tavLst>
                                    </p:anim>
                                    <p:animEffect transition="in" filter="fade">
                                      <p:cBhvr>
                                        <p:cTn id="143" dur="500"/>
                                        <p:tgtEl>
                                          <p:spTgt spid="208905"/>
                                        </p:tgtEl>
                                      </p:cBhvr>
                                    </p:animEffect>
                                  </p:childTnLst>
                                </p:cTn>
                              </p:par>
                            </p:childTnLst>
                          </p:cTn>
                        </p:par>
                      </p:childTnLst>
                    </p:cTn>
                  </p:par>
                  <p:par>
                    <p:cTn id="144" fill="hold">
                      <p:stCondLst>
                        <p:cond delay="indefinite"/>
                      </p:stCondLst>
                      <p:childTnLst>
                        <p:par>
                          <p:cTn id="145" fill="hold">
                            <p:stCondLst>
                              <p:cond delay="0"/>
                            </p:stCondLst>
                            <p:childTnLst>
                              <p:par>
                                <p:cTn id="146" presetID="48" presetClass="entr" presetSubtype="0" accel="50000" fill="hold" grpId="0" nodeType="clickEffect">
                                  <p:stCondLst>
                                    <p:cond delay="0"/>
                                  </p:stCondLst>
                                  <p:childTnLst>
                                    <p:set>
                                      <p:cBhvr>
                                        <p:cTn id="147" dur="1" fill="hold">
                                          <p:stCondLst>
                                            <p:cond delay="0"/>
                                          </p:stCondLst>
                                        </p:cTn>
                                        <p:tgtEl>
                                          <p:spTgt spid="208919"/>
                                        </p:tgtEl>
                                        <p:attrNameLst>
                                          <p:attrName>style.visibility</p:attrName>
                                        </p:attrNameLst>
                                      </p:cBhvr>
                                      <p:to>
                                        <p:strVal val="visible"/>
                                      </p:to>
                                    </p:set>
                                    <p:anim calcmode="lin" valueType="num">
                                      <p:cBhvr>
                                        <p:cTn id="148" dur="1000" fill="hold"/>
                                        <p:tgtEl>
                                          <p:spTgt spid="208919"/>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49" dur="1000" fill="hold"/>
                                        <p:tgtEl>
                                          <p:spTgt spid="208919"/>
                                        </p:tgtEl>
                                        <p:attrNameLst>
                                          <p:attrName>ppt_x</p:attrName>
                                        </p:attrNameLst>
                                      </p:cBhvr>
                                      <p:tavLst>
                                        <p:tav tm="0">
                                          <p:val>
                                            <p:fltVal val="-1"/>
                                          </p:val>
                                        </p:tav>
                                        <p:tav tm="50000">
                                          <p:val>
                                            <p:fltVal val="0.95"/>
                                          </p:val>
                                        </p:tav>
                                        <p:tav tm="100000">
                                          <p:val>
                                            <p:strVal val="#ppt_x"/>
                                          </p:val>
                                        </p:tav>
                                      </p:tavLst>
                                    </p:anim>
                                    <p:anim calcmode="lin" valueType="num">
                                      <p:cBhvr>
                                        <p:cTn id="150" dur="1000" fill="hold"/>
                                        <p:tgtEl>
                                          <p:spTgt spid="208919"/>
                                        </p:tgtEl>
                                        <p:attrNameLst>
                                          <p:attrName>ppt_y</p:attrName>
                                        </p:attrNameLst>
                                      </p:cBhvr>
                                      <p:tavLst>
                                        <p:tav tm="0">
                                          <p:val>
                                            <p:strVal val="#ppt_y"/>
                                          </p:val>
                                        </p:tav>
                                        <p:tav tm="100000">
                                          <p:val>
                                            <p:strVal val="#ppt_y"/>
                                          </p:val>
                                        </p:tav>
                                      </p:tavLst>
                                    </p:anim>
                                    <p:animEffect transition="in" filter="fade">
                                      <p:cBhvr>
                                        <p:cTn id="151" dur="1000"/>
                                        <p:tgtEl>
                                          <p:spTgt spid="208919"/>
                                        </p:tgtEl>
                                      </p:cBhvr>
                                    </p:animEffect>
                                  </p:childTnLst>
                                </p:cTn>
                              </p:par>
                            </p:childTnLst>
                          </p:cTn>
                        </p:par>
                      </p:childTnLst>
                    </p:cTn>
                  </p:par>
                  <p:par>
                    <p:cTn id="152" fill="hold">
                      <p:stCondLst>
                        <p:cond delay="indefinite"/>
                      </p:stCondLst>
                      <p:childTnLst>
                        <p:par>
                          <p:cTn id="153" fill="hold">
                            <p:stCondLst>
                              <p:cond delay="0"/>
                            </p:stCondLst>
                            <p:childTnLst>
                              <p:par>
                                <p:cTn id="154" presetID="48" presetClass="entr" presetSubtype="0" accel="50000" fill="hold" grpId="0" nodeType="clickEffect">
                                  <p:stCondLst>
                                    <p:cond delay="0"/>
                                  </p:stCondLst>
                                  <p:childTnLst>
                                    <p:set>
                                      <p:cBhvr>
                                        <p:cTn id="155" dur="1" fill="hold">
                                          <p:stCondLst>
                                            <p:cond delay="0"/>
                                          </p:stCondLst>
                                        </p:cTn>
                                        <p:tgtEl>
                                          <p:spTgt spid="208909"/>
                                        </p:tgtEl>
                                        <p:attrNameLst>
                                          <p:attrName>style.visibility</p:attrName>
                                        </p:attrNameLst>
                                      </p:cBhvr>
                                      <p:to>
                                        <p:strVal val="visible"/>
                                      </p:to>
                                    </p:set>
                                    <p:anim calcmode="lin" valueType="num">
                                      <p:cBhvr>
                                        <p:cTn id="156" dur="500" fill="hold"/>
                                        <p:tgtEl>
                                          <p:spTgt spid="208909"/>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57" dur="500" fill="hold"/>
                                        <p:tgtEl>
                                          <p:spTgt spid="208909"/>
                                        </p:tgtEl>
                                        <p:attrNameLst>
                                          <p:attrName>ppt_x</p:attrName>
                                        </p:attrNameLst>
                                      </p:cBhvr>
                                      <p:tavLst>
                                        <p:tav tm="0">
                                          <p:val>
                                            <p:fltVal val="-1"/>
                                          </p:val>
                                        </p:tav>
                                        <p:tav tm="50000">
                                          <p:val>
                                            <p:fltVal val="0.95"/>
                                          </p:val>
                                        </p:tav>
                                        <p:tav tm="100000">
                                          <p:val>
                                            <p:strVal val="#ppt_x"/>
                                          </p:val>
                                        </p:tav>
                                      </p:tavLst>
                                    </p:anim>
                                    <p:anim calcmode="lin" valueType="num">
                                      <p:cBhvr>
                                        <p:cTn id="158" dur="500" fill="hold"/>
                                        <p:tgtEl>
                                          <p:spTgt spid="208909"/>
                                        </p:tgtEl>
                                        <p:attrNameLst>
                                          <p:attrName>ppt_y</p:attrName>
                                        </p:attrNameLst>
                                      </p:cBhvr>
                                      <p:tavLst>
                                        <p:tav tm="0">
                                          <p:val>
                                            <p:strVal val="#ppt_y"/>
                                          </p:val>
                                        </p:tav>
                                        <p:tav tm="100000">
                                          <p:val>
                                            <p:strVal val="#ppt_y"/>
                                          </p:val>
                                        </p:tav>
                                      </p:tavLst>
                                    </p:anim>
                                    <p:animEffect transition="in" filter="fade">
                                      <p:cBhvr>
                                        <p:cTn id="159" dur="500"/>
                                        <p:tgtEl>
                                          <p:spTgt spid="208909"/>
                                        </p:tgtEl>
                                      </p:cBhvr>
                                    </p:animEffect>
                                  </p:childTnLst>
                                </p:cTn>
                              </p:par>
                            </p:childTnLst>
                          </p:cTn>
                        </p:par>
                      </p:childTnLst>
                    </p:cTn>
                  </p:par>
                  <p:par>
                    <p:cTn id="160" fill="hold">
                      <p:stCondLst>
                        <p:cond delay="indefinite"/>
                      </p:stCondLst>
                      <p:childTnLst>
                        <p:par>
                          <p:cTn id="161" fill="hold">
                            <p:stCondLst>
                              <p:cond delay="0"/>
                            </p:stCondLst>
                            <p:childTnLst>
                              <p:par>
                                <p:cTn id="162" presetID="26" presetClass="entr" presetSubtype="0" fill="hold" grpId="0" nodeType="clickEffect">
                                  <p:stCondLst>
                                    <p:cond delay="0"/>
                                  </p:stCondLst>
                                  <p:childTnLst>
                                    <p:set>
                                      <p:cBhvr>
                                        <p:cTn id="163" dur="1" fill="hold">
                                          <p:stCondLst>
                                            <p:cond delay="0"/>
                                          </p:stCondLst>
                                        </p:cTn>
                                        <p:tgtEl>
                                          <p:spTgt spid="208906"/>
                                        </p:tgtEl>
                                        <p:attrNameLst>
                                          <p:attrName>style.visibility</p:attrName>
                                        </p:attrNameLst>
                                      </p:cBhvr>
                                      <p:to>
                                        <p:strVal val="visible"/>
                                      </p:to>
                                    </p:set>
                                    <p:animEffect transition="in" filter="wipe(down)">
                                      <p:cBhvr>
                                        <p:cTn id="164" dur="145">
                                          <p:stCondLst>
                                            <p:cond delay="0"/>
                                          </p:stCondLst>
                                        </p:cTn>
                                        <p:tgtEl>
                                          <p:spTgt spid="208906"/>
                                        </p:tgtEl>
                                      </p:cBhvr>
                                    </p:animEffect>
                                    <p:anim calcmode="lin" valueType="num">
                                      <p:cBhvr>
                                        <p:cTn id="165" dur="456" tmFilter="0,0; 0.14,0.36; 0.43,0.73; 0.71,0.91; 1.0,1.0">
                                          <p:stCondLst>
                                            <p:cond delay="0"/>
                                          </p:stCondLst>
                                        </p:cTn>
                                        <p:tgtEl>
                                          <p:spTgt spid="208906"/>
                                        </p:tgtEl>
                                        <p:attrNameLst>
                                          <p:attrName>ppt_x</p:attrName>
                                        </p:attrNameLst>
                                      </p:cBhvr>
                                      <p:tavLst>
                                        <p:tav tm="0">
                                          <p:val>
                                            <p:strVal val="#ppt_x-0.25"/>
                                          </p:val>
                                        </p:tav>
                                        <p:tav tm="100000">
                                          <p:val>
                                            <p:strVal val="#ppt_x"/>
                                          </p:val>
                                        </p:tav>
                                      </p:tavLst>
                                    </p:anim>
                                    <p:anim calcmode="lin" valueType="num">
                                      <p:cBhvr>
                                        <p:cTn id="166" dur="166" tmFilter="0.0,0.0; 0.25,0.07; 0.50,0.2; 0.75,0.467; 1.0,1.0">
                                          <p:stCondLst>
                                            <p:cond delay="0"/>
                                          </p:stCondLst>
                                        </p:cTn>
                                        <p:tgtEl>
                                          <p:spTgt spid="208906"/>
                                        </p:tgtEl>
                                        <p:attrNameLst>
                                          <p:attrName>ppt_y</p:attrName>
                                        </p:attrNameLst>
                                      </p:cBhvr>
                                      <p:tavLst>
                                        <p:tav tm="0" fmla="#ppt_y-sin(pi*$)/3">
                                          <p:val>
                                            <p:fltVal val="0.5"/>
                                          </p:val>
                                        </p:tav>
                                        <p:tav tm="100000">
                                          <p:val>
                                            <p:fltVal val="1"/>
                                          </p:val>
                                        </p:tav>
                                      </p:tavLst>
                                    </p:anim>
                                    <p:anim calcmode="lin" valueType="num">
                                      <p:cBhvr>
                                        <p:cTn id="167" dur="166" tmFilter="0, 0; 0.125,0.2665; 0.25,0.4; 0.375,0.465; 0.5,0.5;  0.625,0.535; 0.75,0.6; 0.875,0.7335; 1,1">
                                          <p:stCondLst>
                                            <p:cond delay="166"/>
                                          </p:stCondLst>
                                        </p:cTn>
                                        <p:tgtEl>
                                          <p:spTgt spid="208906"/>
                                        </p:tgtEl>
                                        <p:attrNameLst>
                                          <p:attrName>ppt_y</p:attrName>
                                        </p:attrNameLst>
                                      </p:cBhvr>
                                      <p:tavLst>
                                        <p:tav tm="0" fmla="#ppt_y-sin(pi*$)/9">
                                          <p:val>
                                            <p:fltVal val="0"/>
                                          </p:val>
                                        </p:tav>
                                        <p:tav tm="100000">
                                          <p:val>
                                            <p:fltVal val="1"/>
                                          </p:val>
                                        </p:tav>
                                      </p:tavLst>
                                    </p:anim>
                                    <p:anim calcmode="lin" valueType="num">
                                      <p:cBhvr>
                                        <p:cTn id="168" dur="83" tmFilter="0, 0; 0.125,0.2665; 0.25,0.4; 0.375,0.465; 0.5,0.5;  0.625,0.535; 0.75,0.6; 0.875,0.7335; 1,1">
                                          <p:stCondLst>
                                            <p:cond delay="331"/>
                                          </p:stCondLst>
                                        </p:cTn>
                                        <p:tgtEl>
                                          <p:spTgt spid="208906"/>
                                        </p:tgtEl>
                                        <p:attrNameLst>
                                          <p:attrName>ppt_y</p:attrName>
                                        </p:attrNameLst>
                                      </p:cBhvr>
                                      <p:tavLst>
                                        <p:tav tm="0" fmla="#ppt_y-sin(pi*$)/27">
                                          <p:val>
                                            <p:fltVal val="0"/>
                                          </p:val>
                                        </p:tav>
                                        <p:tav tm="100000">
                                          <p:val>
                                            <p:fltVal val="1"/>
                                          </p:val>
                                        </p:tav>
                                      </p:tavLst>
                                    </p:anim>
                                    <p:anim calcmode="lin" valueType="num">
                                      <p:cBhvr>
                                        <p:cTn id="169" dur="41" tmFilter="0, 0; 0.125,0.2665; 0.25,0.4; 0.375,0.465; 0.5,0.5;  0.625,0.535; 0.75,0.6; 0.875,0.7335; 1,1">
                                          <p:stCondLst>
                                            <p:cond delay="414"/>
                                          </p:stCondLst>
                                        </p:cTn>
                                        <p:tgtEl>
                                          <p:spTgt spid="208906"/>
                                        </p:tgtEl>
                                        <p:attrNameLst>
                                          <p:attrName>ppt_y</p:attrName>
                                        </p:attrNameLst>
                                      </p:cBhvr>
                                      <p:tavLst>
                                        <p:tav tm="0" fmla="#ppt_y-sin(pi*$)/81">
                                          <p:val>
                                            <p:fltVal val="0"/>
                                          </p:val>
                                        </p:tav>
                                        <p:tav tm="100000">
                                          <p:val>
                                            <p:fltVal val="1"/>
                                          </p:val>
                                        </p:tav>
                                      </p:tavLst>
                                    </p:anim>
                                    <p:animScale>
                                      <p:cBhvr>
                                        <p:cTn id="170" dur="7">
                                          <p:stCondLst>
                                            <p:cond delay="162"/>
                                          </p:stCondLst>
                                        </p:cTn>
                                        <p:tgtEl>
                                          <p:spTgt spid="208906"/>
                                        </p:tgtEl>
                                      </p:cBhvr>
                                      <p:to x="100000" y="60000"/>
                                    </p:animScale>
                                    <p:animScale>
                                      <p:cBhvr>
                                        <p:cTn id="171" dur="41" decel="50000">
                                          <p:stCondLst>
                                            <p:cond delay="169"/>
                                          </p:stCondLst>
                                        </p:cTn>
                                        <p:tgtEl>
                                          <p:spTgt spid="208906"/>
                                        </p:tgtEl>
                                      </p:cBhvr>
                                      <p:to x="100000" y="100000"/>
                                    </p:animScale>
                                    <p:animScale>
                                      <p:cBhvr>
                                        <p:cTn id="172" dur="7">
                                          <p:stCondLst>
                                            <p:cond delay="328"/>
                                          </p:stCondLst>
                                        </p:cTn>
                                        <p:tgtEl>
                                          <p:spTgt spid="208906"/>
                                        </p:tgtEl>
                                      </p:cBhvr>
                                      <p:to x="100000" y="80000"/>
                                    </p:animScale>
                                    <p:animScale>
                                      <p:cBhvr>
                                        <p:cTn id="173" dur="41" decel="50000">
                                          <p:stCondLst>
                                            <p:cond delay="335"/>
                                          </p:stCondLst>
                                        </p:cTn>
                                        <p:tgtEl>
                                          <p:spTgt spid="208906"/>
                                        </p:tgtEl>
                                      </p:cBhvr>
                                      <p:to x="100000" y="100000"/>
                                    </p:animScale>
                                    <p:animScale>
                                      <p:cBhvr>
                                        <p:cTn id="174" dur="7">
                                          <p:stCondLst>
                                            <p:cond delay="410"/>
                                          </p:stCondLst>
                                        </p:cTn>
                                        <p:tgtEl>
                                          <p:spTgt spid="208906"/>
                                        </p:tgtEl>
                                      </p:cBhvr>
                                      <p:to x="100000" y="90000"/>
                                    </p:animScale>
                                    <p:animScale>
                                      <p:cBhvr>
                                        <p:cTn id="175" dur="41" decel="50000">
                                          <p:stCondLst>
                                            <p:cond delay="417"/>
                                          </p:stCondLst>
                                        </p:cTn>
                                        <p:tgtEl>
                                          <p:spTgt spid="208906"/>
                                        </p:tgtEl>
                                      </p:cBhvr>
                                      <p:to x="100000" y="100000"/>
                                    </p:animScale>
                                    <p:animScale>
                                      <p:cBhvr>
                                        <p:cTn id="176" dur="7">
                                          <p:stCondLst>
                                            <p:cond delay="452"/>
                                          </p:stCondLst>
                                        </p:cTn>
                                        <p:tgtEl>
                                          <p:spTgt spid="208906"/>
                                        </p:tgtEl>
                                      </p:cBhvr>
                                      <p:to x="100000" y="95000"/>
                                    </p:animScale>
                                    <p:animScale>
                                      <p:cBhvr>
                                        <p:cTn id="177" dur="41" decel="50000">
                                          <p:stCondLst>
                                            <p:cond delay="458"/>
                                          </p:stCondLst>
                                        </p:cTn>
                                        <p:tgtEl>
                                          <p:spTgt spid="208906"/>
                                        </p:tgtEl>
                                      </p:cBhvr>
                                      <p:to x="100000" y="100000"/>
                                    </p:animScale>
                                  </p:childTnLst>
                                </p:cTn>
                              </p:par>
                            </p:childTnLst>
                          </p:cTn>
                        </p:par>
                      </p:childTnLst>
                    </p:cTn>
                  </p:par>
                  <p:par>
                    <p:cTn id="178" fill="hold">
                      <p:stCondLst>
                        <p:cond delay="indefinite"/>
                      </p:stCondLst>
                      <p:childTnLst>
                        <p:par>
                          <p:cTn id="179" fill="hold">
                            <p:stCondLst>
                              <p:cond delay="0"/>
                            </p:stCondLst>
                            <p:childTnLst>
                              <p:par>
                                <p:cTn id="180" presetID="26" presetClass="entr" presetSubtype="0" fill="hold" grpId="0" nodeType="clickEffect">
                                  <p:stCondLst>
                                    <p:cond delay="0"/>
                                  </p:stCondLst>
                                  <p:childTnLst>
                                    <p:set>
                                      <p:cBhvr>
                                        <p:cTn id="181" dur="1" fill="hold">
                                          <p:stCondLst>
                                            <p:cond delay="0"/>
                                          </p:stCondLst>
                                        </p:cTn>
                                        <p:tgtEl>
                                          <p:spTgt spid="208920"/>
                                        </p:tgtEl>
                                        <p:attrNameLst>
                                          <p:attrName>style.visibility</p:attrName>
                                        </p:attrNameLst>
                                      </p:cBhvr>
                                      <p:to>
                                        <p:strVal val="visible"/>
                                      </p:to>
                                    </p:set>
                                    <p:animEffect transition="in" filter="wipe(down)">
                                      <p:cBhvr>
                                        <p:cTn id="182" dur="145">
                                          <p:stCondLst>
                                            <p:cond delay="0"/>
                                          </p:stCondLst>
                                        </p:cTn>
                                        <p:tgtEl>
                                          <p:spTgt spid="208920"/>
                                        </p:tgtEl>
                                      </p:cBhvr>
                                    </p:animEffect>
                                    <p:anim calcmode="lin" valueType="num">
                                      <p:cBhvr>
                                        <p:cTn id="183" dur="456" tmFilter="0,0; 0.14,0.36; 0.43,0.73; 0.71,0.91; 1.0,1.0">
                                          <p:stCondLst>
                                            <p:cond delay="0"/>
                                          </p:stCondLst>
                                        </p:cTn>
                                        <p:tgtEl>
                                          <p:spTgt spid="208920"/>
                                        </p:tgtEl>
                                        <p:attrNameLst>
                                          <p:attrName>ppt_x</p:attrName>
                                        </p:attrNameLst>
                                      </p:cBhvr>
                                      <p:tavLst>
                                        <p:tav tm="0">
                                          <p:val>
                                            <p:strVal val="#ppt_x-0.25"/>
                                          </p:val>
                                        </p:tav>
                                        <p:tav tm="100000">
                                          <p:val>
                                            <p:strVal val="#ppt_x"/>
                                          </p:val>
                                        </p:tav>
                                      </p:tavLst>
                                    </p:anim>
                                    <p:anim calcmode="lin" valueType="num">
                                      <p:cBhvr>
                                        <p:cTn id="184" dur="166" tmFilter="0.0,0.0; 0.25,0.07; 0.50,0.2; 0.75,0.467; 1.0,1.0">
                                          <p:stCondLst>
                                            <p:cond delay="0"/>
                                          </p:stCondLst>
                                        </p:cTn>
                                        <p:tgtEl>
                                          <p:spTgt spid="208920"/>
                                        </p:tgtEl>
                                        <p:attrNameLst>
                                          <p:attrName>ppt_y</p:attrName>
                                        </p:attrNameLst>
                                      </p:cBhvr>
                                      <p:tavLst>
                                        <p:tav tm="0" fmla="#ppt_y-sin(pi*$)/3">
                                          <p:val>
                                            <p:fltVal val="0.5"/>
                                          </p:val>
                                        </p:tav>
                                        <p:tav tm="100000">
                                          <p:val>
                                            <p:fltVal val="1"/>
                                          </p:val>
                                        </p:tav>
                                      </p:tavLst>
                                    </p:anim>
                                    <p:anim calcmode="lin" valueType="num">
                                      <p:cBhvr>
                                        <p:cTn id="185" dur="166" tmFilter="0, 0; 0.125,0.2665; 0.25,0.4; 0.375,0.465; 0.5,0.5;  0.625,0.535; 0.75,0.6; 0.875,0.7335; 1,1">
                                          <p:stCondLst>
                                            <p:cond delay="166"/>
                                          </p:stCondLst>
                                        </p:cTn>
                                        <p:tgtEl>
                                          <p:spTgt spid="208920"/>
                                        </p:tgtEl>
                                        <p:attrNameLst>
                                          <p:attrName>ppt_y</p:attrName>
                                        </p:attrNameLst>
                                      </p:cBhvr>
                                      <p:tavLst>
                                        <p:tav tm="0" fmla="#ppt_y-sin(pi*$)/9">
                                          <p:val>
                                            <p:fltVal val="0"/>
                                          </p:val>
                                        </p:tav>
                                        <p:tav tm="100000">
                                          <p:val>
                                            <p:fltVal val="1"/>
                                          </p:val>
                                        </p:tav>
                                      </p:tavLst>
                                    </p:anim>
                                    <p:anim calcmode="lin" valueType="num">
                                      <p:cBhvr>
                                        <p:cTn id="186" dur="83" tmFilter="0, 0; 0.125,0.2665; 0.25,0.4; 0.375,0.465; 0.5,0.5;  0.625,0.535; 0.75,0.6; 0.875,0.7335; 1,1">
                                          <p:stCondLst>
                                            <p:cond delay="331"/>
                                          </p:stCondLst>
                                        </p:cTn>
                                        <p:tgtEl>
                                          <p:spTgt spid="208920"/>
                                        </p:tgtEl>
                                        <p:attrNameLst>
                                          <p:attrName>ppt_y</p:attrName>
                                        </p:attrNameLst>
                                      </p:cBhvr>
                                      <p:tavLst>
                                        <p:tav tm="0" fmla="#ppt_y-sin(pi*$)/27">
                                          <p:val>
                                            <p:fltVal val="0"/>
                                          </p:val>
                                        </p:tav>
                                        <p:tav tm="100000">
                                          <p:val>
                                            <p:fltVal val="1"/>
                                          </p:val>
                                        </p:tav>
                                      </p:tavLst>
                                    </p:anim>
                                    <p:anim calcmode="lin" valueType="num">
                                      <p:cBhvr>
                                        <p:cTn id="187" dur="41" tmFilter="0, 0; 0.125,0.2665; 0.25,0.4; 0.375,0.465; 0.5,0.5;  0.625,0.535; 0.75,0.6; 0.875,0.7335; 1,1">
                                          <p:stCondLst>
                                            <p:cond delay="414"/>
                                          </p:stCondLst>
                                        </p:cTn>
                                        <p:tgtEl>
                                          <p:spTgt spid="208920"/>
                                        </p:tgtEl>
                                        <p:attrNameLst>
                                          <p:attrName>ppt_y</p:attrName>
                                        </p:attrNameLst>
                                      </p:cBhvr>
                                      <p:tavLst>
                                        <p:tav tm="0" fmla="#ppt_y-sin(pi*$)/81">
                                          <p:val>
                                            <p:fltVal val="0"/>
                                          </p:val>
                                        </p:tav>
                                        <p:tav tm="100000">
                                          <p:val>
                                            <p:fltVal val="1"/>
                                          </p:val>
                                        </p:tav>
                                      </p:tavLst>
                                    </p:anim>
                                    <p:animScale>
                                      <p:cBhvr>
                                        <p:cTn id="188" dur="7">
                                          <p:stCondLst>
                                            <p:cond delay="162"/>
                                          </p:stCondLst>
                                        </p:cTn>
                                        <p:tgtEl>
                                          <p:spTgt spid="208920"/>
                                        </p:tgtEl>
                                      </p:cBhvr>
                                      <p:to x="100000" y="60000"/>
                                    </p:animScale>
                                    <p:animScale>
                                      <p:cBhvr>
                                        <p:cTn id="189" dur="41" decel="50000">
                                          <p:stCondLst>
                                            <p:cond delay="169"/>
                                          </p:stCondLst>
                                        </p:cTn>
                                        <p:tgtEl>
                                          <p:spTgt spid="208920"/>
                                        </p:tgtEl>
                                      </p:cBhvr>
                                      <p:to x="100000" y="100000"/>
                                    </p:animScale>
                                    <p:animScale>
                                      <p:cBhvr>
                                        <p:cTn id="190" dur="7">
                                          <p:stCondLst>
                                            <p:cond delay="328"/>
                                          </p:stCondLst>
                                        </p:cTn>
                                        <p:tgtEl>
                                          <p:spTgt spid="208920"/>
                                        </p:tgtEl>
                                      </p:cBhvr>
                                      <p:to x="100000" y="80000"/>
                                    </p:animScale>
                                    <p:animScale>
                                      <p:cBhvr>
                                        <p:cTn id="191" dur="41" decel="50000">
                                          <p:stCondLst>
                                            <p:cond delay="335"/>
                                          </p:stCondLst>
                                        </p:cTn>
                                        <p:tgtEl>
                                          <p:spTgt spid="208920"/>
                                        </p:tgtEl>
                                      </p:cBhvr>
                                      <p:to x="100000" y="100000"/>
                                    </p:animScale>
                                    <p:animScale>
                                      <p:cBhvr>
                                        <p:cTn id="192" dur="7">
                                          <p:stCondLst>
                                            <p:cond delay="410"/>
                                          </p:stCondLst>
                                        </p:cTn>
                                        <p:tgtEl>
                                          <p:spTgt spid="208920"/>
                                        </p:tgtEl>
                                      </p:cBhvr>
                                      <p:to x="100000" y="90000"/>
                                    </p:animScale>
                                    <p:animScale>
                                      <p:cBhvr>
                                        <p:cTn id="193" dur="41" decel="50000">
                                          <p:stCondLst>
                                            <p:cond delay="417"/>
                                          </p:stCondLst>
                                        </p:cTn>
                                        <p:tgtEl>
                                          <p:spTgt spid="208920"/>
                                        </p:tgtEl>
                                      </p:cBhvr>
                                      <p:to x="100000" y="100000"/>
                                    </p:animScale>
                                    <p:animScale>
                                      <p:cBhvr>
                                        <p:cTn id="194" dur="7">
                                          <p:stCondLst>
                                            <p:cond delay="452"/>
                                          </p:stCondLst>
                                        </p:cTn>
                                        <p:tgtEl>
                                          <p:spTgt spid="208920"/>
                                        </p:tgtEl>
                                      </p:cBhvr>
                                      <p:to x="100000" y="95000"/>
                                    </p:animScale>
                                    <p:animScale>
                                      <p:cBhvr>
                                        <p:cTn id="195" dur="41" decel="50000">
                                          <p:stCondLst>
                                            <p:cond delay="458"/>
                                          </p:stCondLst>
                                        </p:cTn>
                                        <p:tgtEl>
                                          <p:spTgt spid="208920"/>
                                        </p:tgtEl>
                                      </p:cBhvr>
                                      <p:to x="100000" y="100000"/>
                                    </p:animScale>
                                  </p:childTnLst>
                                </p:cTn>
                              </p:par>
                            </p:childTnLst>
                          </p:cTn>
                        </p:par>
                      </p:childTnLst>
                    </p:cTn>
                  </p:par>
                  <p:par>
                    <p:cTn id="196" fill="hold">
                      <p:stCondLst>
                        <p:cond delay="indefinite"/>
                      </p:stCondLst>
                      <p:childTnLst>
                        <p:par>
                          <p:cTn id="197" fill="hold">
                            <p:stCondLst>
                              <p:cond delay="0"/>
                            </p:stCondLst>
                            <p:childTnLst>
                              <p:par>
                                <p:cTn id="198" presetID="26" presetClass="entr" presetSubtype="0" fill="hold" grpId="0" nodeType="clickEffect">
                                  <p:stCondLst>
                                    <p:cond delay="0"/>
                                  </p:stCondLst>
                                  <p:childTnLst>
                                    <p:set>
                                      <p:cBhvr>
                                        <p:cTn id="199" dur="1" fill="hold">
                                          <p:stCondLst>
                                            <p:cond delay="0"/>
                                          </p:stCondLst>
                                        </p:cTn>
                                        <p:tgtEl>
                                          <p:spTgt spid="208908"/>
                                        </p:tgtEl>
                                        <p:attrNameLst>
                                          <p:attrName>style.visibility</p:attrName>
                                        </p:attrNameLst>
                                      </p:cBhvr>
                                      <p:to>
                                        <p:strVal val="visible"/>
                                      </p:to>
                                    </p:set>
                                    <p:animEffect transition="in" filter="wipe(down)">
                                      <p:cBhvr>
                                        <p:cTn id="200" dur="145">
                                          <p:stCondLst>
                                            <p:cond delay="0"/>
                                          </p:stCondLst>
                                        </p:cTn>
                                        <p:tgtEl>
                                          <p:spTgt spid="208908"/>
                                        </p:tgtEl>
                                      </p:cBhvr>
                                    </p:animEffect>
                                    <p:anim calcmode="lin" valueType="num">
                                      <p:cBhvr>
                                        <p:cTn id="201" dur="456" tmFilter="0,0; 0.14,0.36; 0.43,0.73; 0.71,0.91; 1.0,1.0">
                                          <p:stCondLst>
                                            <p:cond delay="0"/>
                                          </p:stCondLst>
                                        </p:cTn>
                                        <p:tgtEl>
                                          <p:spTgt spid="208908"/>
                                        </p:tgtEl>
                                        <p:attrNameLst>
                                          <p:attrName>ppt_x</p:attrName>
                                        </p:attrNameLst>
                                      </p:cBhvr>
                                      <p:tavLst>
                                        <p:tav tm="0">
                                          <p:val>
                                            <p:strVal val="#ppt_x-0.25"/>
                                          </p:val>
                                        </p:tav>
                                        <p:tav tm="100000">
                                          <p:val>
                                            <p:strVal val="#ppt_x"/>
                                          </p:val>
                                        </p:tav>
                                      </p:tavLst>
                                    </p:anim>
                                    <p:anim calcmode="lin" valueType="num">
                                      <p:cBhvr>
                                        <p:cTn id="202" dur="166" tmFilter="0.0,0.0; 0.25,0.07; 0.50,0.2; 0.75,0.467; 1.0,1.0">
                                          <p:stCondLst>
                                            <p:cond delay="0"/>
                                          </p:stCondLst>
                                        </p:cTn>
                                        <p:tgtEl>
                                          <p:spTgt spid="208908"/>
                                        </p:tgtEl>
                                        <p:attrNameLst>
                                          <p:attrName>ppt_y</p:attrName>
                                        </p:attrNameLst>
                                      </p:cBhvr>
                                      <p:tavLst>
                                        <p:tav tm="0" fmla="#ppt_y-sin(pi*$)/3">
                                          <p:val>
                                            <p:fltVal val="0.5"/>
                                          </p:val>
                                        </p:tav>
                                        <p:tav tm="100000">
                                          <p:val>
                                            <p:fltVal val="1"/>
                                          </p:val>
                                        </p:tav>
                                      </p:tavLst>
                                    </p:anim>
                                    <p:anim calcmode="lin" valueType="num">
                                      <p:cBhvr>
                                        <p:cTn id="203" dur="166" tmFilter="0, 0; 0.125,0.2665; 0.25,0.4; 0.375,0.465; 0.5,0.5;  0.625,0.535; 0.75,0.6; 0.875,0.7335; 1,1">
                                          <p:stCondLst>
                                            <p:cond delay="166"/>
                                          </p:stCondLst>
                                        </p:cTn>
                                        <p:tgtEl>
                                          <p:spTgt spid="208908"/>
                                        </p:tgtEl>
                                        <p:attrNameLst>
                                          <p:attrName>ppt_y</p:attrName>
                                        </p:attrNameLst>
                                      </p:cBhvr>
                                      <p:tavLst>
                                        <p:tav tm="0" fmla="#ppt_y-sin(pi*$)/9">
                                          <p:val>
                                            <p:fltVal val="0"/>
                                          </p:val>
                                        </p:tav>
                                        <p:tav tm="100000">
                                          <p:val>
                                            <p:fltVal val="1"/>
                                          </p:val>
                                        </p:tav>
                                      </p:tavLst>
                                    </p:anim>
                                    <p:anim calcmode="lin" valueType="num">
                                      <p:cBhvr>
                                        <p:cTn id="204" dur="83" tmFilter="0, 0; 0.125,0.2665; 0.25,0.4; 0.375,0.465; 0.5,0.5;  0.625,0.535; 0.75,0.6; 0.875,0.7335; 1,1">
                                          <p:stCondLst>
                                            <p:cond delay="331"/>
                                          </p:stCondLst>
                                        </p:cTn>
                                        <p:tgtEl>
                                          <p:spTgt spid="208908"/>
                                        </p:tgtEl>
                                        <p:attrNameLst>
                                          <p:attrName>ppt_y</p:attrName>
                                        </p:attrNameLst>
                                      </p:cBhvr>
                                      <p:tavLst>
                                        <p:tav tm="0" fmla="#ppt_y-sin(pi*$)/27">
                                          <p:val>
                                            <p:fltVal val="0"/>
                                          </p:val>
                                        </p:tav>
                                        <p:tav tm="100000">
                                          <p:val>
                                            <p:fltVal val="1"/>
                                          </p:val>
                                        </p:tav>
                                      </p:tavLst>
                                    </p:anim>
                                    <p:anim calcmode="lin" valueType="num">
                                      <p:cBhvr>
                                        <p:cTn id="205" dur="41" tmFilter="0, 0; 0.125,0.2665; 0.25,0.4; 0.375,0.465; 0.5,0.5;  0.625,0.535; 0.75,0.6; 0.875,0.7335; 1,1">
                                          <p:stCondLst>
                                            <p:cond delay="414"/>
                                          </p:stCondLst>
                                        </p:cTn>
                                        <p:tgtEl>
                                          <p:spTgt spid="208908"/>
                                        </p:tgtEl>
                                        <p:attrNameLst>
                                          <p:attrName>ppt_y</p:attrName>
                                        </p:attrNameLst>
                                      </p:cBhvr>
                                      <p:tavLst>
                                        <p:tav tm="0" fmla="#ppt_y-sin(pi*$)/81">
                                          <p:val>
                                            <p:fltVal val="0"/>
                                          </p:val>
                                        </p:tav>
                                        <p:tav tm="100000">
                                          <p:val>
                                            <p:fltVal val="1"/>
                                          </p:val>
                                        </p:tav>
                                      </p:tavLst>
                                    </p:anim>
                                    <p:animScale>
                                      <p:cBhvr>
                                        <p:cTn id="206" dur="7">
                                          <p:stCondLst>
                                            <p:cond delay="162"/>
                                          </p:stCondLst>
                                        </p:cTn>
                                        <p:tgtEl>
                                          <p:spTgt spid="208908"/>
                                        </p:tgtEl>
                                      </p:cBhvr>
                                      <p:to x="100000" y="60000"/>
                                    </p:animScale>
                                    <p:animScale>
                                      <p:cBhvr>
                                        <p:cTn id="207" dur="41" decel="50000">
                                          <p:stCondLst>
                                            <p:cond delay="169"/>
                                          </p:stCondLst>
                                        </p:cTn>
                                        <p:tgtEl>
                                          <p:spTgt spid="208908"/>
                                        </p:tgtEl>
                                      </p:cBhvr>
                                      <p:to x="100000" y="100000"/>
                                    </p:animScale>
                                    <p:animScale>
                                      <p:cBhvr>
                                        <p:cTn id="208" dur="7">
                                          <p:stCondLst>
                                            <p:cond delay="328"/>
                                          </p:stCondLst>
                                        </p:cTn>
                                        <p:tgtEl>
                                          <p:spTgt spid="208908"/>
                                        </p:tgtEl>
                                      </p:cBhvr>
                                      <p:to x="100000" y="80000"/>
                                    </p:animScale>
                                    <p:animScale>
                                      <p:cBhvr>
                                        <p:cTn id="209" dur="41" decel="50000">
                                          <p:stCondLst>
                                            <p:cond delay="335"/>
                                          </p:stCondLst>
                                        </p:cTn>
                                        <p:tgtEl>
                                          <p:spTgt spid="208908"/>
                                        </p:tgtEl>
                                      </p:cBhvr>
                                      <p:to x="100000" y="100000"/>
                                    </p:animScale>
                                    <p:animScale>
                                      <p:cBhvr>
                                        <p:cTn id="210" dur="7">
                                          <p:stCondLst>
                                            <p:cond delay="410"/>
                                          </p:stCondLst>
                                        </p:cTn>
                                        <p:tgtEl>
                                          <p:spTgt spid="208908"/>
                                        </p:tgtEl>
                                      </p:cBhvr>
                                      <p:to x="100000" y="90000"/>
                                    </p:animScale>
                                    <p:animScale>
                                      <p:cBhvr>
                                        <p:cTn id="211" dur="41" decel="50000">
                                          <p:stCondLst>
                                            <p:cond delay="417"/>
                                          </p:stCondLst>
                                        </p:cTn>
                                        <p:tgtEl>
                                          <p:spTgt spid="208908"/>
                                        </p:tgtEl>
                                      </p:cBhvr>
                                      <p:to x="100000" y="100000"/>
                                    </p:animScale>
                                    <p:animScale>
                                      <p:cBhvr>
                                        <p:cTn id="212" dur="7">
                                          <p:stCondLst>
                                            <p:cond delay="452"/>
                                          </p:stCondLst>
                                        </p:cTn>
                                        <p:tgtEl>
                                          <p:spTgt spid="208908"/>
                                        </p:tgtEl>
                                      </p:cBhvr>
                                      <p:to x="100000" y="95000"/>
                                    </p:animScale>
                                    <p:animScale>
                                      <p:cBhvr>
                                        <p:cTn id="213" dur="41" decel="50000">
                                          <p:stCondLst>
                                            <p:cond delay="458"/>
                                          </p:stCondLst>
                                        </p:cTn>
                                        <p:tgtEl>
                                          <p:spTgt spid="208908"/>
                                        </p:tgtEl>
                                      </p:cBhvr>
                                      <p:to x="100000" y="100000"/>
                                    </p:animScale>
                                  </p:childTnLst>
                                </p:cTn>
                              </p:par>
                            </p:childTnLst>
                          </p:cTn>
                        </p:par>
                      </p:childTnLst>
                    </p:cTn>
                  </p:par>
                  <p:par>
                    <p:cTn id="214" fill="hold">
                      <p:stCondLst>
                        <p:cond delay="indefinite"/>
                      </p:stCondLst>
                      <p:childTnLst>
                        <p:par>
                          <p:cTn id="215" fill="hold">
                            <p:stCondLst>
                              <p:cond delay="0"/>
                            </p:stCondLst>
                            <p:childTnLst>
                              <p:par>
                                <p:cTn id="216" presetID="54" presetClass="entr" presetSubtype="0" accel="100000" fill="hold" grpId="0" nodeType="clickEffect">
                                  <p:stCondLst>
                                    <p:cond delay="0"/>
                                  </p:stCondLst>
                                  <p:childTnLst>
                                    <p:set>
                                      <p:cBhvr>
                                        <p:cTn id="217" dur="1" fill="hold">
                                          <p:stCondLst>
                                            <p:cond delay="0"/>
                                          </p:stCondLst>
                                        </p:cTn>
                                        <p:tgtEl>
                                          <p:spTgt spid="208907"/>
                                        </p:tgtEl>
                                        <p:attrNameLst>
                                          <p:attrName>style.visibility</p:attrName>
                                        </p:attrNameLst>
                                      </p:cBhvr>
                                      <p:to>
                                        <p:strVal val="visible"/>
                                      </p:to>
                                    </p:set>
                                    <p:anim calcmode="lin" valueType="num">
                                      <p:cBhvr>
                                        <p:cTn id="218" dur="500" fill="hold"/>
                                        <p:tgtEl>
                                          <p:spTgt spid="208907"/>
                                        </p:tgtEl>
                                        <p:attrNameLst>
                                          <p:attrName>ppt_w</p:attrName>
                                        </p:attrNameLst>
                                      </p:cBhvr>
                                      <p:tavLst>
                                        <p:tav tm="0">
                                          <p:val>
                                            <p:strVal val="#ppt_w*0.05"/>
                                          </p:val>
                                        </p:tav>
                                        <p:tav tm="100000">
                                          <p:val>
                                            <p:strVal val="#ppt_w"/>
                                          </p:val>
                                        </p:tav>
                                      </p:tavLst>
                                    </p:anim>
                                    <p:anim calcmode="lin" valueType="num">
                                      <p:cBhvr>
                                        <p:cTn id="219" dur="500" fill="hold"/>
                                        <p:tgtEl>
                                          <p:spTgt spid="208907"/>
                                        </p:tgtEl>
                                        <p:attrNameLst>
                                          <p:attrName>ppt_h</p:attrName>
                                        </p:attrNameLst>
                                      </p:cBhvr>
                                      <p:tavLst>
                                        <p:tav tm="0">
                                          <p:val>
                                            <p:strVal val="#ppt_h"/>
                                          </p:val>
                                        </p:tav>
                                        <p:tav tm="100000">
                                          <p:val>
                                            <p:strVal val="#ppt_h"/>
                                          </p:val>
                                        </p:tav>
                                      </p:tavLst>
                                    </p:anim>
                                    <p:anim calcmode="lin" valueType="num">
                                      <p:cBhvr>
                                        <p:cTn id="220" dur="500" fill="hold"/>
                                        <p:tgtEl>
                                          <p:spTgt spid="208907"/>
                                        </p:tgtEl>
                                        <p:attrNameLst>
                                          <p:attrName>ppt_x</p:attrName>
                                        </p:attrNameLst>
                                      </p:cBhvr>
                                      <p:tavLst>
                                        <p:tav tm="0">
                                          <p:val>
                                            <p:strVal val="#ppt_x-.2"/>
                                          </p:val>
                                        </p:tav>
                                        <p:tav tm="100000">
                                          <p:val>
                                            <p:strVal val="#ppt_x"/>
                                          </p:val>
                                        </p:tav>
                                      </p:tavLst>
                                    </p:anim>
                                    <p:anim calcmode="lin" valueType="num">
                                      <p:cBhvr>
                                        <p:cTn id="221" dur="500" fill="hold"/>
                                        <p:tgtEl>
                                          <p:spTgt spid="208907"/>
                                        </p:tgtEl>
                                        <p:attrNameLst>
                                          <p:attrName>ppt_y</p:attrName>
                                        </p:attrNameLst>
                                      </p:cBhvr>
                                      <p:tavLst>
                                        <p:tav tm="0">
                                          <p:val>
                                            <p:strVal val="#ppt_y"/>
                                          </p:val>
                                        </p:tav>
                                        <p:tav tm="100000">
                                          <p:val>
                                            <p:strVal val="#ppt_y"/>
                                          </p:val>
                                        </p:tav>
                                      </p:tavLst>
                                    </p:anim>
                                    <p:animEffect transition="in" filter="fade">
                                      <p:cBhvr>
                                        <p:cTn id="222" dur="500"/>
                                        <p:tgtEl>
                                          <p:spTgt spid="208907"/>
                                        </p:tgtEl>
                                      </p:cBhvr>
                                    </p:animEffect>
                                  </p:childTnLst>
                                </p:cTn>
                              </p:par>
                            </p:childTnLst>
                          </p:cTn>
                        </p:par>
                      </p:childTnLst>
                    </p:cTn>
                  </p:par>
                  <p:par>
                    <p:cTn id="223" fill="hold">
                      <p:stCondLst>
                        <p:cond delay="indefinite"/>
                      </p:stCondLst>
                      <p:childTnLst>
                        <p:par>
                          <p:cTn id="224" fill="hold">
                            <p:stCondLst>
                              <p:cond delay="0"/>
                            </p:stCondLst>
                            <p:childTnLst>
                              <p:par>
                                <p:cTn id="225" presetID="54" presetClass="entr" presetSubtype="0" accel="100000" fill="hold" grpId="0" nodeType="clickEffect">
                                  <p:stCondLst>
                                    <p:cond delay="0"/>
                                  </p:stCondLst>
                                  <p:childTnLst>
                                    <p:set>
                                      <p:cBhvr>
                                        <p:cTn id="226" dur="1" fill="hold">
                                          <p:stCondLst>
                                            <p:cond delay="0"/>
                                          </p:stCondLst>
                                        </p:cTn>
                                        <p:tgtEl>
                                          <p:spTgt spid="208921"/>
                                        </p:tgtEl>
                                        <p:attrNameLst>
                                          <p:attrName>style.visibility</p:attrName>
                                        </p:attrNameLst>
                                      </p:cBhvr>
                                      <p:to>
                                        <p:strVal val="visible"/>
                                      </p:to>
                                    </p:set>
                                    <p:anim calcmode="lin" valueType="num">
                                      <p:cBhvr>
                                        <p:cTn id="227" dur="500" fill="hold"/>
                                        <p:tgtEl>
                                          <p:spTgt spid="208921"/>
                                        </p:tgtEl>
                                        <p:attrNameLst>
                                          <p:attrName>ppt_w</p:attrName>
                                        </p:attrNameLst>
                                      </p:cBhvr>
                                      <p:tavLst>
                                        <p:tav tm="0">
                                          <p:val>
                                            <p:strVal val="#ppt_w*0.05"/>
                                          </p:val>
                                        </p:tav>
                                        <p:tav tm="100000">
                                          <p:val>
                                            <p:strVal val="#ppt_w"/>
                                          </p:val>
                                        </p:tav>
                                      </p:tavLst>
                                    </p:anim>
                                    <p:anim calcmode="lin" valueType="num">
                                      <p:cBhvr>
                                        <p:cTn id="228" dur="500" fill="hold"/>
                                        <p:tgtEl>
                                          <p:spTgt spid="208921"/>
                                        </p:tgtEl>
                                        <p:attrNameLst>
                                          <p:attrName>ppt_h</p:attrName>
                                        </p:attrNameLst>
                                      </p:cBhvr>
                                      <p:tavLst>
                                        <p:tav tm="0">
                                          <p:val>
                                            <p:strVal val="#ppt_h"/>
                                          </p:val>
                                        </p:tav>
                                        <p:tav tm="100000">
                                          <p:val>
                                            <p:strVal val="#ppt_h"/>
                                          </p:val>
                                        </p:tav>
                                      </p:tavLst>
                                    </p:anim>
                                    <p:anim calcmode="lin" valueType="num">
                                      <p:cBhvr>
                                        <p:cTn id="229" dur="500" fill="hold"/>
                                        <p:tgtEl>
                                          <p:spTgt spid="208921"/>
                                        </p:tgtEl>
                                        <p:attrNameLst>
                                          <p:attrName>ppt_x</p:attrName>
                                        </p:attrNameLst>
                                      </p:cBhvr>
                                      <p:tavLst>
                                        <p:tav tm="0">
                                          <p:val>
                                            <p:strVal val="#ppt_x-.2"/>
                                          </p:val>
                                        </p:tav>
                                        <p:tav tm="100000">
                                          <p:val>
                                            <p:strVal val="#ppt_x"/>
                                          </p:val>
                                        </p:tav>
                                      </p:tavLst>
                                    </p:anim>
                                    <p:anim calcmode="lin" valueType="num">
                                      <p:cBhvr>
                                        <p:cTn id="230" dur="500" fill="hold"/>
                                        <p:tgtEl>
                                          <p:spTgt spid="208921"/>
                                        </p:tgtEl>
                                        <p:attrNameLst>
                                          <p:attrName>ppt_y</p:attrName>
                                        </p:attrNameLst>
                                      </p:cBhvr>
                                      <p:tavLst>
                                        <p:tav tm="0">
                                          <p:val>
                                            <p:strVal val="#ppt_y"/>
                                          </p:val>
                                        </p:tav>
                                        <p:tav tm="100000">
                                          <p:val>
                                            <p:strVal val="#ppt_y"/>
                                          </p:val>
                                        </p:tav>
                                      </p:tavLst>
                                    </p:anim>
                                    <p:animEffect transition="in" filter="fade">
                                      <p:cBhvr>
                                        <p:cTn id="231" dur="500"/>
                                        <p:tgtEl>
                                          <p:spTgt spid="208921"/>
                                        </p:tgtEl>
                                      </p:cBhvr>
                                    </p:animEffect>
                                  </p:childTnLst>
                                </p:cTn>
                              </p:par>
                            </p:childTnLst>
                          </p:cTn>
                        </p:par>
                      </p:childTnLst>
                    </p:cTn>
                  </p:par>
                  <p:par>
                    <p:cTn id="232" fill="hold">
                      <p:stCondLst>
                        <p:cond delay="indefinite"/>
                      </p:stCondLst>
                      <p:childTnLst>
                        <p:par>
                          <p:cTn id="233" fill="hold">
                            <p:stCondLst>
                              <p:cond delay="0"/>
                            </p:stCondLst>
                            <p:childTnLst>
                              <p:par>
                                <p:cTn id="234" presetID="54" presetClass="entr" presetSubtype="0" accel="100000" fill="hold" grpId="0" nodeType="clickEffect">
                                  <p:stCondLst>
                                    <p:cond delay="0"/>
                                  </p:stCondLst>
                                  <p:childTnLst>
                                    <p:set>
                                      <p:cBhvr>
                                        <p:cTn id="235" dur="1" fill="hold">
                                          <p:stCondLst>
                                            <p:cond delay="0"/>
                                          </p:stCondLst>
                                        </p:cTn>
                                        <p:tgtEl>
                                          <p:spTgt spid="208914"/>
                                        </p:tgtEl>
                                        <p:attrNameLst>
                                          <p:attrName>style.visibility</p:attrName>
                                        </p:attrNameLst>
                                      </p:cBhvr>
                                      <p:to>
                                        <p:strVal val="visible"/>
                                      </p:to>
                                    </p:set>
                                    <p:anim calcmode="lin" valueType="num">
                                      <p:cBhvr>
                                        <p:cTn id="236" dur="500" fill="hold"/>
                                        <p:tgtEl>
                                          <p:spTgt spid="208914"/>
                                        </p:tgtEl>
                                        <p:attrNameLst>
                                          <p:attrName>ppt_w</p:attrName>
                                        </p:attrNameLst>
                                      </p:cBhvr>
                                      <p:tavLst>
                                        <p:tav tm="0">
                                          <p:val>
                                            <p:strVal val="#ppt_w*0.05"/>
                                          </p:val>
                                        </p:tav>
                                        <p:tav tm="100000">
                                          <p:val>
                                            <p:strVal val="#ppt_w"/>
                                          </p:val>
                                        </p:tav>
                                      </p:tavLst>
                                    </p:anim>
                                    <p:anim calcmode="lin" valueType="num">
                                      <p:cBhvr>
                                        <p:cTn id="237" dur="500" fill="hold"/>
                                        <p:tgtEl>
                                          <p:spTgt spid="208914"/>
                                        </p:tgtEl>
                                        <p:attrNameLst>
                                          <p:attrName>ppt_h</p:attrName>
                                        </p:attrNameLst>
                                      </p:cBhvr>
                                      <p:tavLst>
                                        <p:tav tm="0">
                                          <p:val>
                                            <p:strVal val="#ppt_h"/>
                                          </p:val>
                                        </p:tav>
                                        <p:tav tm="100000">
                                          <p:val>
                                            <p:strVal val="#ppt_h"/>
                                          </p:val>
                                        </p:tav>
                                      </p:tavLst>
                                    </p:anim>
                                    <p:anim calcmode="lin" valueType="num">
                                      <p:cBhvr>
                                        <p:cTn id="238" dur="500" fill="hold"/>
                                        <p:tgtEl>
                                          <p:spTgt spid="208914"/>
                                        </p:tgtEl>
                                        <p:attrNameLst>
                                          <p:attrName>ppt_x</p:attrName>
                                        </p:attrNameLst>
                                      </p:cBhvr>
                                      <p:tavLst>
                                        <p:tav tm="0">
                                          <p:val>
                                            <p:strVal val="#ppt_x-.2"/>
                                          </p:val>
                                        </p:tav>
                                        <p:tav tm="100000">
                                          <p:val>
                                            <p:strVal val="#ppt_x"/>
                                          </p:val>
                                        </p:tav>
                                      </p:tavLst>
                                    </p:anim>
                                    <p:anim calcmode="lin" valueType="num">
                                      <p:cBhvr>
                                        <p:cTn id="239" dur="500" fill="hold"/>
                                        <p:tgtEl>
                                          <p:spTgt spid="208914"/>
                                        </p:tgtEl>
                                        <p:attrNameLst>
                                          <p:attrName>ppt_y</p:attrName>
                                        </p:attrNameLst>
                                      </p:cBhvr>
                                      <p:tavLst>
                                        <p:tav tm="0">
                                          <p:val>
                                            <p:strVal val="#ppt_y"/>
                                          </p:val>
                                        </p:tav>
                                        <p:tav tm="100000">
                                          <p:val>
                                            <p:strVal val="#ppt_y"/>
                                          </p:val>
                                        </p:tav>
                                      </p:tavLst>
                                    </p:anim>
                                    <p:animEffect transition="in" filter="fade">
                                      <p:cBhvr>
                                        <p:cTn id="240" dur="500"/>
                                        <p:tgtEl>
                                          <p:spTgt spid="20891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8898" grpId="0"/>
      <p:bldP spid="208899" grpId="0" animBg="1"/>
      <p:bldP spid="208900" grpId="0" animBg="1"/>
      <p:bldP spid="208901" grpId="0" animBg="1"/>
      <p:bldP spid="208902" grpId="0" animBg="1"/>
      <p:bldP spid="208903" grpId="0" animBg="1"/>
      <p:bldP spid="208904" grpId="0" animBg="1"/>
      <p:bldP spid="208905" grpId="0" animBg="1"/>
      <p:bldP spid="208906" grpId="0" animBg="1"/>
      <p:bldP spid="208907" grpId="0" animBg="1"/>
      <p:bldP spid="208908" grpId="0" animBg="1"/>
      <p:bldP spid="208909" grpId="0" animBg="1"/>
      <p:bldP spid="208910" grpId="0" animBg="1"/>
      <p:bldP spid="208911" grpId="0" animBg="1"/>
      <p:bldP spid="208912" grpId="0" animBg="1"/>
      <p:bldP spid="208913" grpId="0" animBg="1"/>
      <p:bldP spid="208914" grpId="0" animBg="1"/>
      <p:bldP spid="208915" grpId="0" animBg="1"/>
      <p:bldP spid="208916" grpId="0" animBg="1"/>
      <p:bldP spid="208917" grpId="0" animBg="1"/>
      <p:bldP spid="208918" grpId="0" animBg="1"/>
      <p:bldP spid="208919" grpId="0" animBg="1"/>
      <p:bldP spid="208920" grpId="0" animBg="1"/>
      <p:bldP spid="208921" grpId="0" animBg="1"/>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7154" name="Rectangle 2"/>
          <p:cNvSpPr>
            <a:spLocks noGrp="1" noChangeArrowheads="1"/>
          </p:cNvSpPr>
          <p:nvPr>
            <p:ph type="title"/>
          </p:nvPr>
        </p:nvSpPr>
        <p:spPr>
          <a:xfrm>
            <a:off x="-180975" y="692150"/>
            <a:ext cx="8604250" cy="1192213"/>
          </a:xfrm>
        </p:spPr>
        <p:txBody>
          <a:bodyPr/>
          <a:lstStyle/>
          <a:p>
            <a:r>
              <a:rPr lang="ar-SA" b="1" i="0">
                <a:solidFill>
                  <a:srgbClr val="0066FF"/>
                </a:solidFill>
                <a:cs typeface="DecoType Naskh Extensions" pitchFamily="2" charset="-78"/>
              </a:rPr>
              <a:t>أوجه الاختلاف بين المصارف الإسلامية والتقليدية</a:t>
            </a:r>
            <a:r>
              <a:rPr lang="ar-SA" sz="4000" b="1" i="0">
                <a:solidFill>
                  <a:srgbClr val="6E2A00"/>
                </a:solidFill>
              </a:rPr>
              <a:t> </a:t>
            </a:r>
            <a:r>
              <a:rPr lang="ar-SA" sz="4000" i="0">
                <a:solidFill>
                  <a:schemeClr val="tx1"/>
                </a:solidFill>
              </a:rPr>
              <a:t/>
            </a:r>
            <a:br>
              <a:rPr lang="ar-SA" sz="4000" i="0">
                <a:solidFill>
                  <a:schemeClr val="tx1"/>
                </a:solidFill>
              </a:rPr>
            </a:br>
            <a:endParaRPr lang="en-US" sz="4000" i="0">
              <a:solidFill>
                <a:schemeClr val="tx1"/>
              </a:solidFill>
            </a:endParaRPr>
          </a:p>
        </p:txBody>
      </p:sp>
      <p:sp>
        <p:nvSpPr>
          <p:cNvPr id="177155" name="Oval 3"/>
          <p:cNvSpPr>
            <a:spLocks noChangeArrowheads="1"/>
          </p:cNvSpPr>
          <p:nvPr/>
        </p:nvSpPr>
        <p:spPr bwMode="auto">
          <a:xfrm>
            <a:off x="4643438" y="2420938"/>
            <a:ext cx="4249737" cy="2016125"/>
          </a:xfrm>
          <a:prstGeom prst="ellipse">
            <a:avLst/>
          </a:prstGeom>
          <a:solidFill>
            <a:srgbClr val="E75F5F"/>
          </a:soli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75F5F"/>
            </a:extrusionClr>
          </a:sp3d>
        </p:spPr>
        <p:txBody>
          <a:bodyPr wrap="none" anchor="ctr">
            <a:flatTx/>
          </a:bodyPr>
          <a:lstStyle/>
          <a:p>
            <a:r>
              <a:rPr lang="ar-SA" sz="4400" b="1">
                <a:effectLst/>
              </a:rPr>
              <a:t>هناك اتساق في المخاطر .</a:t>
            </a:r>
            <a:endParaRPr lang="en-US" sz="4400" b="1">
              <a:effectLst/>
            </a:endParaRPr>
          </a:p>
        </p:txBody>
      </p:sp>
      <p:sp>
        <p:nvSpPr>
          <p:cNvPr id="177156" name="Oval 4"/>
          <p:cNvSpPr>
            <a:spLocks noChangeArrowheads="1"/>
          </p:cNvSpPr>
          <p:nvPr/>
        </p:nvSpPr>
        <p:spPr bwMode="auto">
          <a:xfrm>
            <a:off x="179388" y="2420938"/>
            <a:ext cx="4176712" cy="2016125"/>
          </a:xfrm>
          <a:prstGeom prst="ellipse">
            <a:avLst/>
          </a:prstGeom>
          <a:gradFill rotWithShape="1">
            <a:gsLst>
              <a:gs pos="0">
                <a:srgbClr val="EAF165">
                  <a:gamma/>
                  <a:shade val="46275"/>
                  <a:invGamma/>
                </a:srgbClr>
              </a:gs>
              <a:gs pos="100000">
                <a:srgbClr val="EAF165"/>
              </a:gs>
            </a:gsLst>
            <a:lin ang="5400000" scaled="1"/>
          </a:gra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AF165"/>
            </a:extrusionClr>
          </a:sp3d>
        </p:spPr>
        <p:txBody>
          <a:bodyPr wrap="none" anchor="ctr">
            <a:flatTx/>
          </a:bodyPr>
          <a:lstStyle/>
          <a:p>
            <a:endParaRPr lang="en-US"/>
          </a:p>
        </p:txBody>
      </p:sp>
      <p:sp>
        <p:nvSpPr>
          <p:cNvPr id="177157" name="Rectangle 5"/>
          <p:cNvSpPr>
            <a:spLocks noChangeArrowheads="1"/>
          </p:cNvSpPr>
          <p:nvPr/>
        </p:nvSpPr>
        <p:spPr bwMode="auto">
          <a:xfrm>
            <a:off x="0" y="2781300"/>
            <a:ext cx="3851275" cy="1920875"/>
          </a:xfrm>
          <a:prstGeom prst="rect">
            <a:avLst/>
          </a:prstGeom>
          <a:noFill/>
          <a:ln w="12700" algn="ctr">
            <a:noFill/>
            <a:miter lim="800000"/>
            <a:headEnd/>
            <a:tailEnd/>
          </a:ln>
          <a:effectLst/>
        </p:spPr>
        <p:txBody>
          <a:bodyPr>
            <a:spAutoFit/>
          </a:bodyPr>
          <a:lstStyle/>
          <a:p>
            <a:pPr algn="just"/>
            <a:r>
              <a:rPr lang="ar-SA" sz="3600" b="1">
                <a:effectLst/>
              </a:rPr>
              <a:t>تتفرد في نوعية العقود وفي تنوع </a:t>
            </a:r>
            <a:endParaRPr lang="ar-SY" sz="3600" b="1">
              <a:effectLst/>
            </a:endParaRPr>
          </a:p>
          <a:p>
            <a:pPr algn="just"/>
            <a:r>
              <a:rPr lang="ar-SA" sz="3600" b="1">
                <a:effectLst/>
              </a:rPr>
              <a:t>واختلاف حجم المخاطر .</a:t>
            </a:r>
            <a:r>
              <a:rPr lang="ar-SA">
                <a:effectLst>
                  <a:outerShdw blurRad="38100" dist="38100" dir="2700000" algn="tl">
                    <a:srgbClr val="FFFFFF"/>
                  </a:outerShdw>
                </a:effectLst>
              </a:rPr>
              <a:t> </a:t>
            </a:r>
            <a:endParaRPr lang="en-US" sz="2400" b="1">
              <a:effectLst/>
            </a:endParaRPr>
          </a:p>
          <a:p>
            <a:endParaRPr lang="ar-SA" sz="2400" b="1">
              <a:effectLst/>
            </a:endParaRPr>
          </a:p>
          <a:p>
            <a:endParaRPr lang="en-US" sz="2400" b="1">
              <a:effectLst/>
            </a:endParaRPr>
          </a:p>
        </p:txBody>
      </p:sp>
      <p:sp>
        <p:nvSpPr>
          <p:cNvPr id="177158" name="AutoShape 6"/>
          <p:cNvSpPr>
            <a:spLocks noChangeArrowheads="1"/>
          </p:cNvSpPr>
          <p:nvPr/>
        </p:nvSpPr>
        <p:spPr bwMode="auto">
          <a:xfrm>
            <a:off x="5435600" y="13414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FFFFFF"/>
              </a:gs>
              <a:gs pos="100000">
                <a:srgbClr val="E75F5F"/>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E75F5F"/>
            </a:extrusionClr>
          </a:sp3d>
        </p:spPr>
        <p:txBody>
          <a:bodyPr wrap="none" anchor="ctr">
            <a:flatTx/>
          </a:bodyPr>
          <a:lstStyle/>
          <a:p>
            <a:r>
              <a:rPr lang="ar-SY" sz="3200">
                <a:solidFill>
                  <a:srgbClr val="0066FF"/>
                </a:solidFill>
                <a:effectLst>
                  <a:outerShdw blurRad="38100" dist="38100" dir="2700000" algn="tl">
                    <a:srgbClr val="000000"/>
                  </a:outerShdw>
                </a:effectLst>
              </a:rPr>
              <a:t>مصرف تقليدي</a:t>
            </a:r>
            <a:endParaRPr lang="en-US" sz="3200">
              <a:solidFill>
                <a:srgbClr val="0066FF"/>
              </a:solidFill>
              <a:effectLst>
                <a:outerShdw blurRad="38100" dist="38100" dir="2700000" algn="tl">
                  <a:srgbClr val="000000"/>
                </a:outerShdw>
              </a:effectLst>
            </a:endParaRPr>
          </a:p>
        </p:txBody>
      </p:sp>
      <p:sp>
        <p:nvSpPr>
          <p:cNvPr id="177159" name="AutoShape 7"/>
          <p:cNvSpPr>
            <a:spLocks noChangeArrowheads="1"/>
          </p:cNvSpPr>
          <p:nvPr/>
        </p:nvSpPr>
        <p:spPr bwMode="auto">
          <a:xfrm>
            <a:off x="1403350" y="13414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CCFF33"/>
              </a:gs>
              <a:gs pos="100000">
                <a:srgbClr val="FFFFCC"/>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CCFF33"/>
            </a:extrusionClr>
          </a:sp3d>
        </p:spPr>
        <p:txBody>
          <a:bodyPr wrap="none" anchor="ctr">
            <a:flatTx/>
          </a:bodyPr>
          <a:lstStyle/>
          <a:p>
            <a:r>
              <a:rPr lang="ar-SY" sz="3200">
                <a:solidFill>
                  <a:srgbClr val="0066FF"/>
                </a:solidFill>
                <a:effectLst>
                  <a:outerShdw blurRad="38100" dist="38100" dir="2700000" algn="tl">
                    <a:srgbClr val="000000"/>
                  </a:outerShdw>
                </a:effectLst>
              </a:rPr>
              <a:t>مصرف اسلامي</a:t>
            </a:r>
            <a:endParaRPr lang="en-US" sz="3200">
              <a:solidFill>
                <a:srgbClr val="0066FF"/>
              </a:solidFill>
              <a:effectLst>
                <a:outerShdw blurRad="38100" dist="38100" dir="2700000" algn="tl">
                  <a:srgbClr val="000000"/>
                </a:outerShdw>
              </a:effectLst>
            </a:endParaRPr>
          </a:p>
        </p:txBody>
      </p:sp>
      <p:sp>
        <p:nvSpPr>
          <p:cNvPr id="177160" name="AutoShape 8" descr="أفقي متقطع"/>
          <p:cNvSpPr>
            <a:spLocks noChangeArrowheads="1"/>
          </p:cNvSpPr>
          <p:nvPr/>
        </p:nvSpPr>
        <p:spPr bwMode="auto">
          <a:xfrm rot="1609518">
            <a:off x="5527675" y="5000625"/>
            <a:ext cx="3170238" cy="2016125"/>
          </a:xfrm>
          <a:prstGeom prst="curvedLeftArrow">
            <a:avLst>
              <a:gd name="adj1" fmla="val 9056"/>
              <a:gd name="adj2" fmla="val 48667"/>
              <a:gd name="adj3" fmla="val 27569"/>
            </a:avLst>
          </a:prstGeom>
          <a:pattFill prst="dashHorz">
            <a:fgClr>
              <a:srgbClr val="EAF165"/>
            </a:fgClr>
            <a:bgClr>
              <a:srgbClr val="6C6F2E"/>
            </a:bgClr>
          </a:pattFill>
          <a:ln w="12700">
            <a:solidFill>
              <a:srgbClr val="CCFF33"/>
            </a:solidFill>
            <a:miter lim="800000"/>
            <a:headEnd/>
            <a:tailEnd/>
          </a:ln>
          <a:effectLst/>
        </p:spPr>
        <p:txBody>
          <a:bodyPr wrap="none" anchor="ctr"/>
          <a:lstStyle/>
          <a:p>
            <a:endParaRPr lang="en-US"/>
          </a:p>
        </p:txBody>
      </p:sp>
      <p:sp>
        <p:nvSpPr>
          <p:cNvPr id="177161" name="AutoShape 9" descr="أفقي متقطع"/>
          <p:cNvSpPr>
            <a:spLocks noChangeArrowheads="1"/>
          </p:cNvSpPr>
          <p:nvPr/>
        </p:nvSpPr>
        <p:spPr bwMode="auto">
          <a:xfrm rot="-2016814">
            <a:off x="395288" y="4941888"/>
            <a:ext cx="2603500" cy="2235200"/>
          </a:xfrm>
          <a:prstGeom prst="curvedRightArrow">
            <a:avLst>
              <a:gd name="adj1" fmla="val 7398"/>
              <a:gd name="adj2" fmla="val 49269"/>
              <a:gd name="adj3" fmla="val 17703"/>
            </a:avLst>
          </a:prstGeom>
          <a:pattFill prst="dashHorz">
            <a:fgClr>
              <a:srgbClr val="EAF165"/>
            </a:fgClr>
            <a:bgClr>
              <a:srgbClr val="6C6F2E"/>
            </a:bgClr>
          </a:pattFill>
          <a:ln w="12700">
            <a:pattFill prst="dkUpDiag">
              <a:fgClr>
                <a:srgbClr val="CCFF33"/>
              </a:fgClr>
              <a:bgClr>
                <a:srgbClr val="FFFFFF"/>
              </a:bgClr>
            </a:pattFill>
            <a:miter lim="800000"/>
            <a:headEnd/>
            <a:tailEnd/>
          </a:ln>
          <a:effectLst/>
        </p:spPr>
        <p:txBody>
          <a:bodyPr wrap="none" anchor="ctr"/>
          <a:lstStyle/>
          <a:p>
            <a:endParaRPr lang="en-US"/>
          </a:p>
        </p:txBody>
      </p:sp>
      <p:sp>
        <p:nvSpPr>
          <p:cNvPr id="177165" name="AutoShape 13"/>
          <p:cNvSpPr>
            <a:spLocks noChangeArrowheads="1"/>
          </p:cNvSpPr>
          <p:nvPr/>
        </p:nvSpPr>
        <p:spPr bwMode="auto">
          <a:xfrm rot="-129654">
            <a:off x="3059113" y="4552950"/>
            <a:ext cx="2520950" cy="2305050"/>
          </a:xfrm>
          <a:prstGeom prst="sun">
            <a:avLst>
              <a:gd name="adj" fmla="val 25000"/>
            </a:avLst>
          </a:prstGeom>
          <a:gradFill rotWithShape="1">
            <a:gsLst>
              <a:gs pos="0">
                <a:srgbClr val="FFFF00">
                  <a:gamma/>
                  <a:shade val="46275"/>
                  <a:invGamma/>
                </a:srgbClr>
              </a:gs>
              <a:gs pos="100000">
                <a:srgbClr val="FFFF00"/>
              </a:gs>
            </a:gsLst>
            <a:path path="rect">
              <a:fillToRect l="50000" t="50000" r="50000" b="50000"/>
            </a:path>
          </a:gradFill>
          <a:ln w="12700" algn="ctr">
            <a:solidFill>
              <a:srgbClr val="CCFF33"/>
            </a:solidFill>
            <a:miter lim="800000"/>
            <a:headEnd/>
            <a:tailEnd/>
          </a:ln>
          <a:effectLst/>
        </p:spPr>
        <p:txBody>
          <a:bodyPr wrap="none" anchor="ctr"/>
          <a:lstStyle/>
          <a:p>
            <a:r>
              <a:rPr lang="ar-SY" sz="4400">
                <a:effectLst>
                  <a:outerShdw blurRad="38100" dist="38100" dir="2700000" algn="tl">
                    <a:srgbClr val="000000"/>
                  </a:outerShdw>
                </a:effectLst>
              </a:rPr>
              <a:t>النتيجة</a:t>
            </a:r>
            <a:endParaRPr lang="en-US" sz="4400">
              <a:effectLst>
                <a:outerShdw blurRad="38100" dist="38100" dir="2700000" algn="tl">
                  <a:srgbClr val="000000"/>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4" presetClass="entr" presetSubtype="0" accel="100000" fill="hold" grpId="0" nodeType="clickEffect">
                                  <p:stCondLst>
                                    <p:cond delay="0"/>
                                  </p:stCondLst>
                                  <p:childTnLst>
                                    <p:set>
                                      <p:cBhvr>
                                        <p:cTn id="6" dur="1" fill="hold">
                                          <p:stCondLst>
                                            <p:cond delay="0"/>
                                          </p:stCondLst>
                                        </p:cTn>
                                        <p:tgtEl>
                                          <p:spTgt spid="177155"/>
                                        </p:tgtEl>
                                        <p:attrNameLst>
                                          <p:attrName>style.visibility</p:attrName>
                                        </p:attrNameLst>
                                      </p:cBhvr>
                                      <p:to>
                                        <p:strVal val="visible"/>
                                      </p:to>
                                    </p:set>
                                    <p:anim calcmode="lin" valueType="num">
                                      <p:cBhvr>
                                        <p:cTn id="7" dur="500" fill="hold"/>
                                        <p:tgtEl>
                                          <p:spTgt spid="177155"/>
                                        </p:tgtEl>
                                        <p:attrNameLst>
                                          <p:attrName>ppt_w</p:attrName>
                                        </p:attrNameLst>
                                      </p:cBhvr>
                                      <p:tavLst>
                                        <p:tav tm="0">
                                          <p:val>
                                            <p:strVal val="#ppt_w*0.05"/>
                                          </p:val>
                                        </p:tav>
                                        <p:tav tm="100000">
                                          <p:val>
                                            <p:strVal val="#ppt_w"/>
                                          </p:val>
                                        </p:tav>
                                      </p:tavLst>
                                    </p:anim>
                                    <p:anim calcmode="lin" valueType="num">
                                      <p:cBhvr>
                                        <p:cTn id="8" dur="500" fill="hold"/>
                                        <p:tgtEl>
                                          <p:spTgt spid="177155"/>
                                        </p:tgtEl>
                                        <p:attrNameLst>
                                          <p:attrName>ppt_h</p:attrName>
                                        </p:attrNameLst>
                                      </p:cBhvr>
                                      <p:tavLst>
                                        <p:tav tm="0">
                                          <p:val>
                                            <p:strVal val="#ppt_h"/>
                                          </p:val>
                                        </p:tav>
                                        <p:tav tm="100000">
                                          <p:val>
                                            <p:strVal val="#ppt_h"/>
                                          </p:val>
                                        </p:tav>
                                      </p:tavLst>
                                    </p:anim>
                                    <p:anim calcmode="lin" valueType="num">
                                      <p:cBhvr>
                                        <p:cTn id="9" dur="500" fill="hold"/>
                                        <p:tgtEl>
                                          <p:spTgt spid="177155"/>
                                        </p:tgtEl>
                                        <p:attrNameLst>
                                          <p:attrName>ppt_x</p:attrName>
                                        </p:attrNameLst>
                                      </p:cBhvr>
                                      <p:tavLst>
                                        <p:tav tm="0">
                                          <p:val>
                                            <p:strVal val="#ppt_x-.2"/>
                                          </p:val>
                                        </p:tav>
                                        <p:tav tm="100000">
                                          <p:val>
                                            <p:strVal val="#ppt_x"/>
                                          </p:val>
                                        </p:tav>
                                      </p:tavLst>
                                    </p:anim>
                                    <p:anim calcmode="lin" valueType="num">
                                      <p:cBhvr>
                                        <p:cTn id="10" dur="500" fill="hold"/>
                                        <p:tgtEl>
                                          <p:spTgt spid="177155"/>
                                        </p:tgtEl>
                                        <p:attrNameLst>
                                          <p:attrName>ppt_y</p:attrName>
                                        </p:attrNameLst>
                                      </p:cBhvr>
                                      <p:tavLst>
                                        <p:tav tm="0">
                                          <p:val>
                                            <p:strVal val="#ppt_y"/>
                                          </p:val>
                                        </p:tav>
                                        <p:tav tm="100000">
                                          <p:val>
                                            <p:strVal val="#ppt_y"/>
                                          </p:val>
                                        </p:tav>
                                      </p:tavLst>
                                    </p:anim>
                                    <p:animEffect transition="in" filter="fade">
                                      <p:cBhvr>
                                        <p:cTn id="11" dur="500"/>
                                        <p:tgtEl>
                                          <p:spTgt spid="177155"/>
                                        </p:tgtEl>
                                      </p:cBhvr>
                                    </p:animEffect>
                                  </p:childTnLst>
                                </p:cTn>
                              </p:par>
                            </p:childTnLst>
                          </p:cTn>
                        </p:par>
                      </p:childTnLst>
                    </p:cTn>
                  </p:par>
                  <p:par>
                    <p:cTn id="12" fill="hold">
                      <p:stCondLst>
                        <p:cond delay="indefinite"/>
                      </p:stCondLst>
                      <p:childTnLst>
                        <p:par>
                          <p:cTn id="13" fill="hold">
                            <p:stCondLst>
                              <p:cond delay="0"/>
                            </p:stCondLst>
                            <p:childTnLst>
                              <p:par>
                                <p:cTn id="14" presetID="55" presetClass="entr" presetSubtype="0" fill="hold" grpId="0" nodeType="clickEffect">
                                  <p:stCondLst>
                                    <p:cond delay="0"/>
                                  </p:stCondLst>
                                  <p:childTnLst>
                                    <p:set>
                                      <p:cBhvr>
                                        <p:cTn id="15" dur="1" fill="hold">
                                          <p:stCondLst>
                                            <p:cond delay="0"/>
                                          </p:stCondLst>
                                        </p:cTn>
                                        <p:tgtEl>
                                          <p:spTgt spid="177156"/>
                                        </p:tgtEl>
                                        <p:attrNameLst>
                                          <p:attrName>style.visibility</p:attrName>
                                        </p:attrNameLst>
                                      </p:cBhvr>
                                      <p:to>
                                        <p:strVal val="visible"/>
                                      </p:to>
                                    </p:set>
                                    <p:anim calcmode="lin" valueType="num">
                                      <p:cBhvr>
                                        <p:cTn id="16" dur="1000" fill="hold"/>
                                        <p:tgtEl>
                                          <p:spTgt spid="177156"/>
                                        </p:tgtEl>
                                        <p:attrNameLst>
                                          <p:attrName>ppt_w</p:attrName>
                                        </p:attrNameLst>
                                      </p:cBhvr>
                                      <p:tavLst>
                                        <p:tav tm="0">
                                          <p:val>
                                            <p:strVal val="#ppt_w*0.70"/>
                                          </p:val>
                                        </p:tav>
                                        <p:tav tm="100000">
                                          <p:val>
                                            <p:strVal val="#ppt_w"/>
                                          </p:val>
                                        </p:tav>
                                      </p:tavLst>
                                    </p:anim>
                                    <p:anim calcmode="lin" valueType="num">
                                      <p:cBhvr>
                                        <p:cTn id="17" dur="1000" fill="hold"/>
                                        <p:tgtEl>
                                          <p:spTgt spid="177156"/>
                                        </p:tgtEl>
                                        <p:attrNameLst>
                                          <p:attrName>ppt_h</p:attrName>
                                        </p:attrNameLst>
                                      </p:cBhvr>
                                      <p:tavLst>
                                        <p:tav tm="0">
                                          <p:val>
                                            <p:strVal val="#ppt_h"/>
                                          </p:val>
                                        </p:tav>
                                        <p:tav tm="100000">
                                          <p:val>
                                            <p:strVal val="#ppt_h"/>
                                          </p:val>
                                        </p:tav>
                                      </p:tavLst>
                                    </p:anim>
                                    <p:animEffect transition="in" filter="fade">
                                      <p:cBhvr>
                                        <p:cTn id="18" dur="1000"/>
                                        <p:tgtEl>
                                          <p:spTgt spid="177156"/>
                                        </p:tgtEl>
                                      </p:cBhvr>
                                    </p:animEffect>
                                  </p:childTnLst>
                                </p:cTn>
                              </p:par>
                            </p:childTnLst>
                          </p:cTn>
                        </p:par>
                      </p:childTnLst>
                    </p:cTn>
                  </p:par>
                  <p:par>
                    <p:cTn id="19" fill="hold">
                      <p:stCondLst>
                        <p:cond delay="indefinite"/>
                      </p:stCondLst>
                      <p:childTnLst>
                        <p:par>
                          <p:cTn id="20" fill="hold">
                            <p:stCondLst>
                              <p:cond delay="0"/>
                            </p:stCondLst>
                            <p:childTnLst>
                              <p:par>
                                <p:cTn id="21" presetID="19" presetClass="entr" presetSubtype="10" fill="hold" nodeType="clickEffect">
                                  <p:stCondLst>
                                    <p:cond delay="0"/>
                                  </p:stCondLst>
                                  <p:childTnLst>
                                    <p:set>
                                      <p:cBhvr>
                                        <p:cTn id="22" dur="1" fill="hold">
                                          <p:stCondLst>
                                            <p:cond delay="0"/>
                                          </p:stCondLst>
                                        </p:cTn>
                                        <p:tgtEl>
                                          <p:spTgt spid="177157">
                                            <p:txEl>
                                              <p:pRg st="0" end="0"/>
                                            </p:txEl>
                                          </p:spTgt>
                                        </p:tgtEl>
                                        <p:attrNameLst>
                                          <p:attrName>style.visibility</p:attrName>
                                        </p:attrNameLst>
                                      </p:cBhvr>
                                      <p:to>
                                        <p:strVal val="visible"/>
                                      </p:to>
                                    </p:set>
                                    <p:anim calcmode="lin" valueType="num">
                                      <p:cBhvr>
                                        <p:cTn id="23" dur="1000" fill="hold"/>
                                        <p:tgtEl>
                                          <p:spTgt spid="177157">
                                            <p:txEl>
                                              <p:pRg st="0" end="0"/>
                                            </p:txEl>
                                          </p:spTgt>
                                        </p:tgtEl>
                                        <p:attrNameLst>
                                          <p:attrName>ppt_w</p:attrName>
                                        </p:attrNameLst>
                                      </p:cBhvr>
                                      <p:tavLst>
                                        <p:tav tm="0" fmla="#ppt_w*sin(2.5*pi*$)">
                                          <p:val>
                                            <p:fltVal val="0"/>
                                          </p:val>
                                        </p:tav>
                                        <p:tav tm="100000">
                                          <p:val>
                                            <p:fltVal val="1"/>
                                          </p:val>
                                        </p:tav>
                                      </p:tavLst>
                                    </p:anim>
                                    <p:anim calcmode="lin" valueType="num">
                                      <p:cBhvr>
                                        <p:cTn id="24" dur="1000" fill="hold"/>
                                        <p:tgtEl>
                                          <p:spTgt spid="177157">
                                            <p:txEl>
                                              <p:pRg st="0" end="0"/>
                                            </p:txEl>
                                          </p:spTgt>
                                        </p:tgtEl>
                                        <p:attrNameLst>
                                          <p:attrName>ppt_h</p:attrName>
                                        </p:attrNameLst>
                                      </p:cBhvr>
                                      <p:tavLst>
                                        <p:tav tm="0">
                                          <p:val>
                                            <p:strVal val="#ppt_h"/>
                                          </p:val>
                                        </p:tav>
                                        <p:tav tm="100000">
                                          <p:val>
                                            <p:strVal val="#ppt_h"/>
                                          </p:val>
                                        </p:tav>
                                      </p:tavLst>
                                    </p:anim>
                                  </p:childTnLst>
                                </p:cTn>
                              </p:par>
                              <p:par>
                                <p:cTn id="25" presetID="19" presetClass="entr" presetSubtype="10" fill="hold" nodeType="withEffect">
                                  <p:stCondLst>
                                    <p:cond delay="0"/>
                                  </p:stCondLst>
                                  <p:childTnLst>
                                    <p:set>
                                      <p:cBhvr>
                                        <p:cTn id="26" dur="1" fill="hold">
                                          <p:stCondLst>
                                            <p:cond delay="0"/>
                                          </p:stCondLst>
                                        </p:cTn>
                                        <p:tgtEl>
                                          <p:spTgt spid="177157">
                                            <p:txEl>
                                              <p:pRg st="1" end="1"/>
                                            </p:txEl>
                                          </p:spTgt>
                                        </p:tgtEl>
                                        <p:attrNameLst>
                                          <p:attrName>style.visibility</p:attrName>
                                        </p:attrNameLst>
                                      </p:cBhvr>
                                      <p:to>
                                        <p:strVal val="visible"/>
                                      </p:to>
                                    </p:set>
                                    <p:anim calcmode="lin" valueType="num">
                                      <p:cBhvr>
                                        <p:cTn id="27" dur="1000" fill="hold"/>
                                        <p:tgtEl>
                                          <p:spTgt spid="177157">
                                            <p:txEl>
                                              <p:pRg st="1" end="1"/>
                                            </p:txEl>
                                          </p:spTgt>
                                        </p:tgtEl>
                                        <p:attrNameLst>
                                          <p:attrName>ppt_w</p:attrName>
                                        </p:attrNameLst>
                                      </p:cBhvr>
                                      <p:tavLst>
                                        <p:tav tm="0" fmla="#ppt_w*sin(2.5*pi*$)">
                                          <p:val>
                                            <p:fltVal val="0"/>
                                          </p:val>
                                        </p:tav>
                                        <p:tav tm="100000">
                                          <p:val>
                                            <p:fltVal val="1"/>
                                          </p:val>
                                        </p:tav>
                                      </p:tavLst>
                                    </p:anim>
                                    <p:anim calcmode="lin" valueType="num">
                                      <p:cBhvr>
                                        <p:cTn id="28" dur="1000" fill="hold"/>
                                        <p:tgtEl>
                                          <p:spTgt spid="177157">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29" fill="hold">
                      <p:stCondLst>
                        <p:cond delay="indefinite"/>
                      </p:stCondLst>
                      <p:childTnLst>
                        <p:par>
                          <p:cTn id="30" fill="hold">
                            <p:stCondLst>
                              <p:cond delay="0"/>
                            </p:stCondLst>
                            <p:childTnLst>
                              <p:par>
                                <p:cTn id="31" presetID="26" presetClass="entr" presetSubtype="0" fill="hold" grpId="0" nodeType="clickEffect">
                                  <p:stCondLst>
                                    <p:cond delay="0"/>
                                  </p:stCondLst>
                                  <p:childTnLst>
                                    <p:set>
                                      <p:cBhvr>
                                        <p:cTn id="32" dur="1" fill="hold">
                                          <p:stCondLst>
                                            <p:cond delay="0"/>
                                          </p:stCondLst>
                                        </p:cTn>
                                        <p:tgtEl>
                                          <p:spTgt spid="177160"/>
                                        </p:tgtEl>
                                        <p:attrNameLst>
                                          <p:attrName>style.visibility</p:attrName>
                                        </p:attrNameLst>
                                      </p:cBhvr>
                                      <p:to>
                                        <p:strVal val="visible"/>
                                      </p:to>
                                    </p:set>
                                    <p:animEffect transition="in" filter="wipe(down)">
                                      <p:cBhvr>
                                        <p:cTn id="33" dur="290">
                                          <p:stCondLst>
                                            <p:cond delay="0"/>
                                          </p:stCondLst>
                                        </p:cTn>
                                        <p:tgtEl>
                                          <p:spTgt spid="177160"/>
                                        </p:tgtEl>
                                      </p:cBhvr>
                                    </p:animEffect>
                                    <p:anim calcmode="lin" valueType="num">
                                      <p:cBhvr>
                                        <p:cTn id="34" dur="911" tmFilter="0,0; 0.14,0.36; 0.43,0.73; 0.71,0.91; 1.0,1.0">
                                          <p:stCondLst>
                                            <p:cond delay="0"/>
                                          </p:stCondLst>
                                        </p:cTn>
                                        <p:tgtEl>
                                          <p:spTgt spid="177160"/>
                                        </p:tgtEl>
                                        <p:attrNameLst>
                                          <p:attrName>ppt_x</p:attrName>
                                        </p:attrNameLst>
                                      </p:cBhvr>
                                      <p:tavLst>
                                        <p:tav tm="0">
                                          <p:val>
                                            <p:strVal val="#ppt_x-0.25"/>
                                          </p:val>
                                        </p:tav>
                                        <p:tav tm="100000">
                                          <p:val>
                                            <p:strVal val="#ppt_x"/>
                                          </p:val>
                                        </p:tav>
                                      </p:tavLst>
                                    </p:anim>
                                    <p:anim calcmode="lin" valueType="num">
                                      <p:cBhvr>
                                        <p:cTn id="35" dur="332" tmFilter="0.0,0.0; 0.25,0.07; 0.50,0.2; 0.75,0.467; 1.0,1.0">
                                          <p:stCondLst>
                                            <p:cond delay="0"/>
                                          </p:stCondLst>
                                        </p:cTn>
                                        <p:tgtEl>
                                          <p:spTgt spid="177160"/>
                                        </p:tgtEl>
                                        <p:attrNameLst>
                                          <p:attrName>ppt_y</p:attrName>
                                        </p:attrNameLst>
                                      </p:cBhvr>
                                      <p:tavLst>
                                        <p:tav tm="0" fmla="#ppt_y-sin(pi*$)/3">
                                          <p:val>
                                            <p:fltVal val="0.5"/>
                                          </p:val>
                                        </p:tav>
                                        <p:tav tm="100000">
                                          <p:val>
                                            <p:fltVal val="1"/>
                                          </p:val>
                                        </p:tav>
                                      </p:tavLst>
                                    </p:anim>
                                    <p:anim calcmode="lin" valueType="num">
                                      <p:cBhvr>
                                        <p:cTn id="36" dur="332" tmFilter="0, 0; 0.125,0.2665; 0.25,0.4; 0.375,0.465; 0.5,0.5;  0.625,0.535; 0.75,0.6; 0.875,0.7335; 1,1">
                                          <p:stCondLst>
                                            <p:cond delay="332"/>
                                          </p:stCondLst>
                                        </p:cTn>
                                        <p:tgtEl>
                                          <p:spTgt spid="177160"/>
                                        </p:tgtEl>
                                        <p:attrNameLst>
                                          <p:attrName>ppt_y</p:attrName>
                                        </p:attrNameLst>
                                      </p:cBhvr>
                                      <p:tavLst>
                                        <p:tav tm="0" fmla="#ppt_y-sin(pi*$)/9">
                                          <p:val>
                                            <p:fltVal val="0"/>
                                          </p:val>
                                        </p:tav>
                                        <p:tav tm="100000">
                                          <p:val>
                                            <p:fltVal val="1"/>
                                          </p:val>
                                        </p:tav>
                                      </p:tavLst>
                                    </p:anim>
                                    <p:anim calcmode="lin" valueType="num">
                                      <p:cBhvr>
                                        <p:cTn id="37" dur="166" tmFilter="0, 0; 0.125,0.2665; 0.25,0.4; 0.375,0.465; 0.5,0.5;  0.625,0.535; 0.75,0.6; 0.875,0.7335; 1,1">
                                          <p:stCondLst>
                                            <p:cond delay="662"/>
                                          </p:stCondLst>
                                        </p:cTn>
                                        <p:tgtEl>
                                          <p:spTgt spid="177160"/>
                                        </p:tgtEl>
                                        <p:attrNameLst>
                                          <p:attrName>ppt_y</p:attrName>
                                        </p:attrNameLst>
                                      </p:cBhvr>
                                      <p:tavLst>
                                        <p:tav tm="0" fmla="#ppt_y-sin(pi*$)/27">
                                          <p:val>
                                            <p:fltVal val="0"/>
                                          </p:val>
                                        </p:tav>
                                        <p:tav tm="100000">
                                          <p:val>
                                            <p:fltVal val="1"/>
                                          </p:val>
                                        </p:tav>
                                      </p:tavLst>
                                    </p:anim>
                                    <p:anim calcmode="lin" valueType="num">
                                      <p:cBhvr>
                                        <p:cTn id="38" dur="82" tmFilter="0, 0; 0.125,0.2665; 0.25,0.4; 0.375,0.465; 0.5,0.5;  0.625,0.535; 0.75,0.6; 0.875,0.7335; 1,1">
                                          <p:stCondLst>
                                            <p:cond delay="828"/>
                                          </p:stCondLst>
                                        </p:cTn>
                                        <p:tgtEl>
                                          <p:spTgt spid="177160"/>
                                        </p:tgtEl>
                                        <p:attrNameLst>
                                          <p:attrName>ppt_y</p:attrName>
                                        </p:attrNameLst>
                                      </p:cBhvr>
                                      <p:tavLst>
                                        <p:tav tm="0" fmla="#ppt_y-sin(pi*$)/81">
                                          <p:val>
                                            <p:fltVal val="0"/>
                                          </p:val>
                                        </p:tav>
                                        <p:tav tm="100000">
                                          <p:val>
                                            <p:fltVal val="1"/>
                                          </p:val>
                                        </p:tav>
                                      </p:tavLst>
                                    </p:anim>
                                    <p:animScale>
                                      <p:cBhvr>
                                        <p:cTn id="39" dur="13">
                                          <p:stCondLst>
                                            <p:cond delay="325"/>
                                          </p:stCondLst>
                                        </p:cTn>
                                        <p:tgtEl>
                                          <p:spTgt spid="177160"/>
                                        </p:tgtEl>
                                      </p:cBhvr>
                                      <p:to x="100000" y="60000"/>
                                    </p:animScale>
                                    <p:animScale>
                                      <p:cBhvr>
                                        <p:cTn id="40" dur="83" decel="50000">
                                          <p:stCondLst>
                                            <p:cond delay="338"/>
                                          </p:stCondLst>
                                        </p:cTn>
                                        <p:tgtEl>
                                          <p:spTgt spid="177160"/>
                                        </p:tgtEl>
                                      </p:cBhvr>
                                      <p:to x="100000" y="100000"/>
                                    </p:animScale>
                                    <p:animScale>
                                      <p:cBhvr>
                                        <p:cTn id="41" dur="13">
                                          <p:stCondLst>
                                            <p:cond delay="656"/>
                                          </p:stCondLst>
                                        </p:cTn>
                                        <p:tgtEl>
                                          <p:spTgt spid="177160"/>
                                        </p:tgtEl>
                                      </p:cBhvr>
                                      <p:to x="100000" y="80000"/>
                                    </p:animScale>
                                    <p:animScale>
                                      <p:cBhvr>
                                        <p:cTn id="42" dur="83" decel="50000">
                                          <p:stCondLst>
                                            <p:cond delay="669"/>
                                          </p:stCondLst>
                                        </p:cTn>
                                        <p:tgtEl>
                                          <p:spTgt spid="177160"/>
                                        </p:tgtEl>
                                      </p:cBhvr>
                                      <p:to x="100000" y="100000"/>
                                    </p:animScale>
                                    <p:animScale>
                                      <p:cBhvr>
                                        <p:cTn id="43" dur="13">
                                          <p:stCondLst>
                                            <p:cond delay="821"/>
                                          </p:stCondLst>
                                        </p:cTn>
                                        <p:tgtEl>
                                          <p:spTgt spid="177160"/>
                                        </p:tgtEl>
                                      </p:cBhvr>
                                      <p:to x="100000" y="90000"/>
                                    </p:animScale>
                                    <p:animScale>
                                      <p:cBhvr>
                                        <p:cTn id="44" dur="83" decel="50000">
                                          <p:stCondLst>
                                            <p:cond delay="834"/>
                                          </p:stCondLst>
                                        </p:cTn>
                                        <p:tgtEl>
                                          <p:spTgt spid="177160"/>
                                        </p:tgtEl>
                                      </p:cBhvr>
                                      <p:to x="100000" y="100000"/>
                                    </p:animScale>
                                    <p:animScale>
                                      <p:cBhvr>
                                        <p:cTn id="45" dur="13">
                                          <p:stCondLst>
                                            <p:cond delay="904"/>
                                          </p:stCondLst>
                                        </p:cTn>
                                        <p:tgtEl>
                                          <p:spTgt spid="177160"/>
                                        </p:tgtEl>
                                      </p:cBhvr>
                                      <p:to x="100000" y="95000"/>
                                    </p:animScale>
                                    <p:animScale>
                                      <p:cBhvr>
                                        <p:cTn id="46" dur="83" decel="50000">
                                          <p:stCondLst>
                                            <p:cond delay="917"/>
                                          </p:stCondLst>
                                        </p:cTn>
                                        <p:tgtEl>
                                          <p:spTgt spid="177160"/>
                                        </p:tgtEl>
                                      </p:cBhvr>
                                      <p:to x="100000" y="100000"/>
                                    </p:animScale>
                                  </p:childTnLst>
                                </p:cTn>
                              </p:par>
                            </p:childTnLst>
                          </p:cTn>
                        </p:par>
                      </p:childTnLst>
                    </p:cTn>
                  </p:par>
                  <p:par>
                    <p:cTn id="47" fill="hold">
                      <p:stCondLst>
                        <p:cond delay="indefinite"/>
                      </p:stCondLst>
                      <p:childTnLst>
                        <p:par>
                          <p:cTn id="48" fill="hold">
                            <p:stCondLst>
                              <p:cond delay="0"/>
                            </p:stCondLst>
                            <p:childTnLst>
                              <p:par>
                                <p:cTn id="49" presetID="26" presetClass="entr" presetSubtype="0" fill="hold" grpId="0" nodeType="clickEffect">
                                  <p:stCondLst>
                                    <p:cond delay="0"/>
                                  </p:stCondLst>
                                  <p:childTnLst>
                                    <p:set>
                                      <p:cBhvr>
                                        <p:cTn id="50" dur="1" fill="hold">
                                          <p:stCondLst>
                                            <p:cond delay="0"/>
                                          </p:stCondLst>
                                        </p:cTn>
                                        <p:tgtEl>
                                          <p:spTgt spid="177161"/>
                                        </p:tgtEl>
                                        <p:attrNameLst>
                                          <p:attrName>style.visibility</p:attrName>
                                        </p:attrNameLst>
                                      </p:cBhvr>
                                      <p:to>
                                        <p:strVal val="visible"/>
                                      </p:to>
                                    </p:set>
                                    <p:animEffect transition="in" filter="wipe(down)">
                                      <p:cBhvr>
                                        <p:cTn id="51" dur="145">
                                          <p:stCondLst>
                                            <p:cond delay="0"/>
                                          </p:stCondLst>
                                        </p:cTn>
                                        <p:tgtEl>
                                          <p:spTgt spid="177161"/>
                                        </p:tgtEl>
                                      </p:cBhvr>
                                    </p:animEffect>
                                    <p:anim calcmode="lin" valueType="num">
                                      <p:cBhvr>
                                        <p:cTn id="52" dur="456" tmFilter="0,0; 0.14,0.36; 0.43,0.73; 0.71,0.91; 1.0,1.0">
                                          <p:stCondLst>
                                            <p:cond delay="0"/>
                                          </p:stCondLst>
                                        </p:cTn>
                                        <p:tgtEl>
                                          <p:spTgt spid="177161"/>
                                        </p:tgtEl>
                                        <p:attrNameLst>
                                          <p:attrName>ppt_x</p:attrName>
                                        </p:attrNameLst>
                                      </p:cBhvr>
                                      <p:tavLst>
                                        <p:tav tm="0">
                                          <p:val>
                                            <p:strVal val="#ppt_x-0.25"/>
                                          </p:val>
                                        </p:tav>
                                        <p:tav tm="100000">
                                          <p:val>
                                            <p:strVal val="#ppt_x"/>
                                          </p:val>
                                        </p:tav>
                                      </p:tavLst>
                                    </p:anim>
                                    <p:anim calcmode="lin" valueType="num">
                                      <p:cBhvr>
                                        <p:cTn id="53" dur="166" tmFilter="0.0,0.0; 0.25,0.07; 0.50,0.2; 0.75,0.467; 1.0,1.0">
                                          <p:stCondLst>
                                            <p:cond delay="0"/>
                                          </p:stCondLst>
                                        </p:cTn>
                                        <p:tgtEl>
                                          <p:spTgt spid="177161"/>
                                        </p:tgtEl>
                                        <p:attrNameLst>
                                          <p:attrName>ppt_y</p:attrName>
                                        </p:attrNameLst>
                                      </p:cBhvr>
                                      <p:tavLst>
                                        <p:tav tm="0" fmla="#ppt_y-sin(pi*$)/3">
                                          <p:val>
                                            <p:fltVal val="0.5"/>
                                          </p:val>
                                        </p:tav>
                                        <p:tav tm="100000">
                                          <p:val>
                                            <p:fltVal val="1"/>
                                          </p:val>
                                        </p:tav>
                                      </p:tavLst>
                                    </p:anim>
                                    <p:anim calcmode="lin" valueType="num">
                                      <p:cBhvr>
                                        <p:cTn id="54" dur="166" tmFilter="0, 0; 0.125,0.2665; 0.25,0.4; 0.375,0.465; 0.5,0.5;  0.625,0.535; 0.75,0.6; 0.875,0.7335; 1,1">
                                          <p:stCondLst>
                                            <p:cond delay="166"/>
                                          </p:stCondLst>
                                        </p:cTn>
                                        <p:tgtEl>
                                          <p:spTgt spid="177161"/>
                                        </p:tgtEl>
                                        <p:attrNameLst>
                                          <p:attrName>ppt_y</p:attrName>
                                        </p:attrNameLst>
                                      </p:cBhvr>
                                      <p:tavLst>
                                        <p:tav tm="0" fmla="#ppt_y-sin(pi*$)/9">
                                          <p:val>
                                            <p:fltVal val="0"/>
                                          </p:val>
                                        </p:tav>
                                        <p:tav tm="100000">
                                          <p:val>
                                            <p:fltVal val="1"/>
                                          </p:val>
                                        </p:tav>
                                      </p:tavLst>
                                    </p:anim>
                                    <p:anim calcmode="lin" valueType="num">
                                      <p:cBhvr>
                                        <p:cTn id="55" dur="83" tmFilter="0, 0; 0.125,0.2665; 0.25,0.4; 0.375,0.465; 0.5,0.5;  0.625,0.535; 0.75,0.6; 0.875,0.7335; 1,1">
                                          <p:stCondLst>
                                            <p:cond delay="331"/>
                                          </p:stCondLst>
                                        </p:cTn>
                                        <p:tgtEl>
                                          <p:spTgt spid="177161"/>
                                        </p:tgtEl>
                                        <p:attrNameLst>
                                          <p:attrName>ppt_y</p:attrName>
                                        </p:attrNameLst>
                                      </p:cBhvr>
                                      <p:tavLst>
                                        <p:tav tm="0" fmla="#ppt_y-sin(pi*$)/27">
                                          <p:val>
                                            <p:fltVal val="0"/>
                                          </p:val>
                                        </p:tav>
                                        <p:tav tm="100000">
                                          <p:val>
                                            <p:fltVal val="1"/>
                                          </p:val>
                                        </p:tav>
                                      </p:tavLst>
                                    </p:anim>
                                    <p:anim calcmode="lin" valueType="num">
                                      <p:cBhvr>
                                        <p:cTn id="56" dur="41" tmFilter="0, 0; 0.125,0.2665; 0.25,0.4; 0.375,0.465; 0.5,0.5;  0.625,0.535; 0.75,0.6; 0.875,0.7335; 1,1">
                                          <p:stCondLst>
                                            <p:cond delay="414"/>
                                          </p:stCondLst>
                                        </p:cTn>
                                        <p:tgtEl>
                                          <p:spTgt spid="177161"/>
                                        </p:tgtEl>
                                        <p:attrNameLst>
                                          <p:attrName>ppt_y</p:attrName>
                                        </p:attrNameLst>
                                      </p:cBhvr>
                                      <p:tavLst>
                                        <p:tav tm="0" fmla="#ppt_y-sin(pi*$)/81">
                                          <p:val>
                                            <p:fltVal val="0"/>
                                          </p:val>
                                        </p:tav>
                                        <p:tav tm="100000">
                                          <p:val>
                                            <p:fltVal val="1"/>
                                          </p:val>
                                        </p:tav>
                                      </p:tavLst>
                                    </p:anim>
                                    <p:animScale>
                                      <p:cBhvr>
                                        <p:cTn id="57" dur="7">
                                          <p:stCondLst>
                                            <p:cond delay="162"/>
                                          </p:stCondLst>
                                        </p:cTn>
                                        <p:tgtEl>
                                          <p:spTgt spid="177161"/>
                                        </p:tgtEl>
                                      </p:cBhvr>
                                      <p:to x="100000" y="60000"/>
                                    </p:animScale>
                                    <p:animScale>
                                      <p:cBhvr>
                                        <p:cTn id="58" dur="41" decel="50000">
                                          <p:stCondLst>
                                            <p:cond delay="169"/>
                                          </p:stCondLst>
                                        </p:cTn>
                                        <p:tgtEl>
                                          <p:spTgt spid="177161"/>
                                        </p:tgtEl>
                                      </p:cBhvr>
                                      <p:to x="100000" y="100000"/>
                                    </p:animScale>
                                    <p:animScale>
                                      <p:cBhvr>
                                        <p:cTn id="59" dur="7">
                                          <p:stCondLst>
                                            <p:cond delay="328"/>
                                          </p:stCondLst>
                                        </p:cTn>
                                        <p:tgtEl>
                                          <p:spTgt spid="177161"/>
                                        </p:tgtEl>
                                      </p:cBhvr>
                                      <p:to x="100000" y="80000"/>
                                    </p:animScale>
                                    <p:animScale>
                                      <p:cBhvr>
                                        <p:cTn id="60" dur="41" decel="50000">
                                          <p:stCondLst>
                                            <p:cond delay="335"/>
                                          </p:stCondLst>
                                        </p:cTn>
                                        <p:tgtEl>
                                          <p:spTgt spid="177161"/>
                                        </p:tgtEl>
                                      </p:cBhvr>
                                      <p:to x="100000" y="100000"/>
                                    </p:animScale>
                                    <p:animScale>
                                      <p:cBhvr>
                                        <p:cTn id="61" dur="7">
                                          <p:stCondLst>
                                            <p:cond delay="410"/>
                                          </p:stCondLst>
                                        </p:cTn>
                                        <p:tgtEl>
                                          <p:spTgt spid="177161"/>
                                        </p:tgtEl>
                                      </p:cBhvr>
                                      <p:to x="100000" y="90000"/>
                                    </p:animScale>
                                    <p:animScale>
                                      <p:cBhvr>
                                        <p:cTn id="62" dur="41" decel="50000">
                                          <p:stCondLst>
                                            <p:cond delay="417"/>
                                          </p:stCondLst>
                                        </p:cTn>
                                        <p:tgtEl>
                                          <p:spTgt spid="177161"/>
                                        </p:tgtEl>
                                      </p:cBhvr>
                                      <p:to x="100000" y="100000"/>
                                    </p:animScale>
                                    <p:animScale>
                                      <p:cBhvr>
                                        <p:cTn id="63" dur="7">
                                          <p:stCondLst>
                                            <p:cond delay="452"/>
                                          </p:stCondLst>
                                        </p:cTn>
                                        <p:tgtEl>
                                          <p:spTgt spid="177161"/>
                                        </p:tgtEl>
                                      </p:cBhvr>
                                      <p:to x="100000" y="95000"/>
                                    </p:animScale>
                                    <p:animScale>
                                      <p:cBhvr>
                                        <p:cTn id="64" dur="41" decel="50000">
                                          <p:stCondLst>
                                            <p:cond delay="458"/>
                                          </p:stCondLst>
                                        </p:cTn>
                                        <p:tgtEl>
                                          <p:spTgt spid="177161"/>
                                        </p:tgtEl>
                                      </p:cBhvr>
                                      <p:to x="100000" y="100000"/>
                                    </p:animScale>
                                  </p:childTnLst>
                                </p:cTn>
                              </p:par>
                            </p:childTnLst>
                          </p:cTn>
                        </p:par>
                      </p:childTnLst>
                    </p:cTn>
                  </p:par>
                  <p:par>
                    <p:cTn id="65" fill="hold">
                      <p:stCondLst>
                        <p:cond delay="indefinite"/>
                      </p:stCondLst>
                      <p:childTnLst>
                        <p:par>
                          <p:cTn id="66" fill="hold">
                            <p:stCondLst>
                              <p:cond delay="0"/>
                            </p:stCondLst>
                            <p:childTnLst>
                              <p:par>
                                <p:cTn id="67" presetID="26" presetClass="entr" presetSubtype="0" fill="hold" grpId="0" nodeType="clickEffect">
                                  <p:stCondLst>
                                    <p:cond delay="0"/>
                                  </p:stCondLst>
                                  <p:childTnLst>
                                    <p:set>
                                      <p:cBhvr>
                                        <p:cTn id="68" dur="1" fill="hold">
                                          <p:stCondLst>
                                            <p:cond delay="0"/>
                                          </p:stCondLst>
                                        </p:cTn>
                                        <p:tgtEl>
                                          <p:spTgt spid="177165"/>
                                        </p:tgtEl>
                                        <p:attrNameLst>
                                          <p:attrName>style.visibility</p:attrName>
                                        </p:attrNameLst>
                                      </p:cBhvr>
                                      <p:to>
                                        <p:strVal val="visible"/>
                                      </p:to>
                                    </p:set>
                                    <p:animEffect transition="in" filter="wipe(down)">
                                      <p:cBhvr>
                                        <p:cTn id="69" dur="145">
                                          <p:stCondLst>
                                            <p:cond delay="0"/>
                                          </p:stCondLst>
                                        </p:cTn>
                                        <p:tgtEl>
                                          <p:spTgt spid="177165"/>
                                        </p:tgtEl>
                                      </p:cBhvr>
                                    </p:animEffect>
                                    <p:anim calcmode="lin" valueType="num">
                                      <p:cBhvr>
                                        <p:cTn id="70" dur="456" tmFilter="0,0; 0.14,0.36; 0.43,0.73; 0.71,0.91; 1.0,1.0">
                                          <p:stCondLst>
                                            <p:cond delay="0"/>
                                          </p:stCondLst>
                                        </p:cTn>
                                        <p:tgtEl>
                                          <p:spTgt spid="177165"/>
                                        </p:tgtEl>
                                        <p:attrNameLst>
                                          <p:attrName>ppt_x</p:attrName>
                                        </p:attrNameLst>
                                      </p:cBhvr>
                                      <p:tavLst>
                                        <p:tav tm="0">
                                          <p:val>
                                            <p:strVal val="#ppt_x-0.25"/>
                                          </p:val>
                                        </p:tav>
                                        <p:tav tm="100000">
                                          <p:val>
                                            <p:strVal val="#ppt_x"/>
                                          </p:val>
                                        </p:tav>
                                      </p:tavLst>
                                    </p:anim>
                                    <p:anim calcmode="lin" valueType="num">
                                      <p:cBhvr>
                                        <p:cTn id="71" dur="166" tmFilter="0.0,0.0; 0.25,0.07; 0.50,0.2; 0.75,0.467; 1.0,1.0">
                                          <p:stCondLst>
                                            <p:cond delay="0"/>
                                          </p:stCondLst>
                                        </p:cTn>
                                        <p:tgtEl>
                                          <p:spTgt spid="177165"/>
                                        </p:tgtEl>
                                        <p:attrNameLst>
                                          <p:attrName>ppt_y</p:attrName>
                                        </p:attrNameLst>
                                      </p:cBhvr>
                                      <p:tavLst>
                                        <p:tav tm="0" fmla="#ppt_y-sin(pi*$)/3">
                                          <p:val>
                                            <p:fltVal val="0.5"/>
                                          </p:val>
                                        </p:tav>
                                        <p:tav tm="100000">
                                          <p:val>
                                            <p:fltVal val="1"/>
                                          </p:val>
                                        </p:tav>
                                      </p:tavLst>
                                    </p:anim>
                                    <p:anim calcmode="lin" valueType="num">
                                      <p:cBhvr>
                                        <p:cTn id="72" dur="166" tmFilter="0, 0; 0.125,0.2665; 0.25,0.4; 0.375,0.465; 0.5,0.5;  0.625,0.535; 0.75,0.6; 0.875,0.7335; 1,1">
                                          <p:stCondLst>
                                            <p:cond delay="166"/>
                                          </p:stCondLst>
                                        </p:cTn>
                                        <p:tgtEl>
                                          <p:spTgt spid="177165"/>
                                        </p:tgtEl>
                                        <p:attrNameLst>
                                          <p:attrName>ppt_y</p:attrName>
                                        </p:attrNameLst>
                                      </p:cBhvr>
                                      <p:tavLst>
                                        <p:tav tm="0" fmla="#ppt_y-sin(pi*$)/9">
                                          <p:val>
                                            <p:fltVal val="0"/>
                                          </p:val>
                                        </p:tav>
                                        <p:tav tm="100000">
                                          <p:val>
                                            <p:fltVal val="1"/>
                                          </p:val>
                                        </p:tav>
                                      </p:tavLst>
                                    </p:anim>
                                    <p:anim calcmode="lin" valueType="num">
                                      <p:cBhvr>
                                        <p:cTn id="73" dur="83" tmFilter="0, 0; 0.125,0.2665; 0.25,0.4; 0.375,0.465; 0.5,0.5;  0.625,0.535; 0.75,0.6; 0.875,0.7335; 1,1">
                                          <p:stCondLst>
                                            <p:cond delay="331"/>
                                          </p:stCondLst>
                                        </p:cTn>
                                        <p:tgtEl>
                                          <p:spTgt spid="177165"/>
                                        </p:tgtEl>
                                        <p:attrNameLst>
                                          <p:attrName>ppt_y</p:attrName>
                                        </p:attrNameLst>
                                      </p:cBhvr>
                                      <p:tavLst>
                                        <p:tav tm="0" fmla="#ppt_y-sin(pi*$)/27">
                                          <p:val>
                                            <p:fltVal val="0"/>
                                          </p:val>
                                        </p:tav>
                                        <p:tav tm="100000">
                                          <p:val>
                                            <p:fltVal val="1"/>
                                          </p:val>
                                        </p:tav>
                                      </p:tavLst>
                                    </p:anim>
                                    <p:anim calcmode="lin" valueType="num">
                                      <p:cBhvr>
                                        <p:cTn id="74" dur="41" tmFilter="0, 0; 0.125,0.2665; 0.25,0.4; 0.375,0.465; 0.5,0.5;  0.625,0.535; 0.75,0.6; 0.875,0.7335; 1,1">
                                          <p:stCondLst>
                                            <p:cond delay="414"/>
                                          </p:stCondLst>
                                        </p:cTn>
                                        <p:tgtEl>
                                          <p:spTgt spid="177165"/>
                                        </p:tgtEl>
                                        <p:attrNameLst>
                                          <p:attrName>ppt_y</p:attrName>
                                        </p:attrNameLst>
                                      </p:cBhvr>
                                      <p:tavLst>
                                        <p:tav tm="0" fmla="#ppt_y-sin(pi*$)/81">
                                          <p:val>
                                            <p:fltVal val="0"/>
                                          </p:val>
                                        </p:tav>
                                        <p:tav tm="100000">
                                          <p:val>
                                            <p:fltVal val="1"/>
                                          </p:val>
                                        </p:tav>
                                      </p:tavLst>
                                    </p:anim>
                                    <p:animScale>
                                      <p:cBhvr>
                                        <p:cTn id="75" dur="7">
                                          <p:stCondLst>
                                            <p:cond delay="162"/>
                                          </p:stCondLst>
                                        </p:cTn>
                                        <p:tgtEl>
                                          <p:spTgt spid="177165"/>
                                        </p:tgtEl>
                                      </p:cBhvr>
                                      <p:to x="100000" y="60000"/>
                                    </p:animScale>
                                    <p:animScale>
                                      <p:cBhvr>
                                        <p:cTn id="76" dur="41" decel="50000">
                                          <p:stCondLst>
                                            <p:cond delay="169"/>
                                          </p:stCondLst>
                                        </p:cTn>
                                        <p:tgtEl>
                                          <p:spTgt spid="177165"/>
                                        </p:tgtEl>
                                      </p:cBhvr>
                                      <p:to x="100000" y="100000"/>
                                    </p:animScale>
                                    <p:animScale>
                                      <p:cBhvr>
                                        <p:cTn id="77" dur="7">
                                          <p:stCondLst>
                                            <p:cond delay="328"/>
                                          </p:stCondLst>
                                        </p:cTn>
                                        <p:tgtEl>
                                          <p:spTgt spid="177165"/>
                                        </p:tgtEl>
                                      </p:cBhvr>
                                      <p:to x="100000" y="80000"/>
                                    </p:animScale>
                                    <p:animScale>
                                      <p:cBhvr>
                                        <p:cTn id="78" dur="41" decel="50000">
                                          <p:stCondLst>
                                            <p:cond delay="335"/>
                                          </p:stCondLst>
                                        </p:cTn>
                                        <p:tgtEl>
                                          <p:spTgt spid="177165"/>
                                        </p:tgtEl>
                                      </p:cBhvr>
                                      <p:to x="100000" y="100000"/>
                                    </p:animScale>
                                    <p:animScale>
                                      <p:cBhvr>
                                        <p:cTn id="79" dur="7">
                                          <p:stCondLst>
                                            <p:cond delay="410"/>
                                          </p:stCondLst>
                                        </p:cTn>
                                        <p:tgtEl>
                                          <p:spTgt spid="177165"/>
                                        </p:tgtEl>
                                      </p:cBhvr>
                                      <p:to x="100000" y="90000"/>
                                    </p:animScale>
                                    <p:animScale>
                                      <p:cBhvr>
                                        <p:cTn id="80" dur="41" decel="50000">
                                          <p:stCondLst>
                                            <p:cond delay="417"/>
                                          </p:stCondLst>
                                        </p:cTn>
                                        <p:tgtEl>
                                          <p:spTgt spid="177165"/>
                                        </p:tgtEl>
                                      </p:cBhvr>
                                      <p:to x="100000" y="100000"/>
                                    </p:animScale>
                                    <p:animScale>
                                      <p:cBhvr>
                                        <p:cTn id="81" dur="7">
                                          <p:stCondLst>
                                            <p:cond delay="452"/>
                                          </p:stCondLst>
                                        </p:cTn>
                                        <p:tgtEl>
                                          <p:spTgt spid="177165"/>
                                        </p:tgtEl>
                                      </p:cBhvr>
                                      <p:to x="100000" y="95000"/>
                                    </p:animScale>
                                    <p:animScale>
                                      <p:cBhvr>
                                        <p:cTn id="82" dur="41" decel="50000">
                                          <p:stCondLst>
                                            <p:cond delay="458"/>
                                          </p:stCondLst>
                                        </p:cTn>
                                        <p:tgtEl>
                                          <p:spTgt spid="177165"/>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7155" grpId="0" animBg="1"/>
      <p:bldP spid="177156" grpId="0" animBg="1"/>
      <p:bldP spid="177160" grpId="0" animBg="1"/>
      <p:bldP spid="177161" grpId="0" animBg="1"/>
      <p:bldP spid="177165" grpId="0" animBg="1"/>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4866" name="Rectangle 2"/>
          <p:cNvSpPr>
            <a:spLocks noChangeArrowheads="1"/>
          </p:cNvSpPr>
          <p:nvPr/>
        </p:nvSpPr>
        <p:spPr bwMode="auto">
          <a:xfrm>
            <a:off x="2987675" y="0"/>
            <a:ext cx="2879725" cy="1196975"/>
          </a:xfrm>
          <a:prstGeom prst="rect">
            <a:avLst/>
          </a:prstGeom>
          <a:gradFill rotWithShape="1">
            <a:gsLst>
              <a:gs pos="0">
                <a:srgbClr val="FFFF00"/>
              </a:gs>
              <a:gs pos="50000">
                <a:srgbClr val="FFFFFF"/>
              </a:gs>
              <a:gs pos="100000">
                <a:srgbClr val="FFFF00"/>
              </a:gs>
            </a:gsLst>
            <a:lin ang="5400000" scaled="1"/>
          </a:gradFill>
          <a:ln w="12700">
            <a:miter lim="800000"/>
            <a:headEnd type="none" w="sm" len="sm"/>
            <a:tailEnd type="none" w="sm" len="sm"/>
          </a:ln>
          <a:effectLst/>
          <a:scene3d>
            <a:camera prst="legacyPerspectiveBottomLeft"/>
            <a:lightRig rig="legacyFlat2" dir="b"/>
          </a:scene3d>
          <a:sp3d extrusionH="887400" prstMaterial="legacyMatte">
            <a:bevelT w="13500" h="13500" prst="angle"/>
            <a:bevelB w="13500" h="13500" prst="angle"/>
            <a:extrusionClr>
              <a:srgbClr val="FFCC00"/>
            </a:extrusionClr>
          </a:sp3d>
        </p:spPr>
        <p:txBody>
          <a:bodyPr wrap="none" anchor="ctr">
            <a:flatTx/>
          </a:bodyPr>
          <a:lstStyle/>
          <a:p>
            <a:r>
              <a:rPr lang="ar-SY" sz="4800">
                <a:solidFill>
                  <a:srgbClr val="FF0000"/>
                </a:solidFill>
                <a:effectLst>
                  <a:outerShdw blurRad="38100" dist="38100" dir="2700000" algn="tl">
                    <a:srgbClr val="000000"/>
                  </a:outerShdw>
                </a:effectLst>
              </a:rPr>
              <a:t>عقد الاستصناع</a:t>
            </a:r>
            <a:endParaRPr lang="en-US" sz="4800">
              <a:solidFill>
                <a:srgbClr val="FF0000"/>
              </a:solidFill>
              <a:effectLst>
                <a:outerShdw blurRad="38100" dist="38100" dir="2700000" algn="tl">
                  <a:srgbClr val="000000"/>
                </a:outerShdw>
              </a:effectLst>
            </a:endParaRPr>
          </a:p>
        </p:txBody>
      </p:sp>
      <p:sp>
        <p:nvSpPr>
          <p:cNvPr id="164867" name="AutoShape 3"/>
          <p:cNvSpPr>
            <a:spLocks noChangeArrowheads="1"/>
          </p:cNvSpPr>
          <p:nvPr/>
        </p:nvSpPr>
        <p:spPr bwMode="auto">
          <a:xfrm>
            <a:off x="684213" y="1341438"/>
            <a:ext cx="7488237" cy="5183187"/>
          </a:xfrm>
          <a:prstGeom prst="upArrowCallout">
            <a:avLst>
              <a:gd name="adj1" fmla="val 8521"/>
              <a:gd name="adj2" fmla="val 15491"/>
              <a:gd name="adj3" fmla="val 17542"/>
              <a:gd name="adj4" fmla="val 73792"/>
            </a:avLst>
          </a:prstGeom>
          <a:gradFill rotWithShape="1">
            <a:gsLst>
              <a:gs pos="0">
                <a:srgbClr val="FFFFFF"/>
              </a:gs>
              <a:gs pos="50000">
                <a:srgbClr val="FFFF00"/>
              </a:gs>
              <a:gs pos="100000">
                <a:srgbClr val="FFFFFF"/>
              </a:gs>
            </a:gsLst>
            <a:lin ang="18900000" scaled="1"/>
          </a:gradFill>
          <a:ln w="12700">
            <a:solidFill>
              <a:srgbClr val="000099"/>
            </a:solidFill>
            <a:miter lim="800000"/>
            <a:headEnd type="none" w="sm" len="sm"/>
            <a:tailEnd type="none" w="sm" len="sm"/>
          </a:ln>
          <a:effectLst>
            <a:outerShdw dist="107763" dir="2700000" algn="ctr" rotWithShape="0">
              <a:schemeClr val="bg2"/>
            </a:outerShdw>
          </a:effectLst>
        </p:spPr>
        <p:txBody>
          <a:bodyPr wrap="none" anchor="ctr"/>
          <a:lstStyle/>
          <a:p>
            <a:r>
              <a:rPr lang="ar-SA" sz="3600">
                <a:solidFill>
                  <a:schemeClr val="bg1"/>
                </a:solidFill>
                <a:effectLst>
                  <a:outerShdw blurRad="38100" dist="38100" dir="2700000" algn="tl">
                    <a:srgbClr val="FFFFFF"/>
                  </a:outerShdw>
                </a:effectLst>
              </a:rPr>
              <a:t>هو</a:t>
            </a:r>
            <a:r>
              <a:rPr lang="ar-SA" sz="3600" b="1">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عقد بيع بين الصانع والمستصنع على بيع أو شراء أصل</a:t>
            </a:r>
            <a:endParaRPr lang="en-US" sz="3600">
              <a:solidFill>
                <a:schemeClr val="bg1"/>
              </a:solidFill>
              <a:effectLst>
                <a:outerShdw blurRad="38100" dist="38100" dir="2700000" algn="tl">
                  <a:srgbClr val="FFFFFF"/>
                </a:outerShdw>
              </a:effectLst>
            </a:endParaRPr>
          </a:p>
          <a:p>
            <a:r>
              <a:rPr lang="ar-SA" sz="3600">
                <a:solidFill>
                  <a:schemeClr val="bg1"/>
                </a:solidFill>
                <a:effectLst>
                  <a:outerShdw blurRad="38100" dist="38100" dir="2700000" algn="tl">
                    <a:srgbClr val="FFFFFF"/>
                  </a:outerShdw>
                </a:effectLst>
              </a:rPr>
              <a:t> ربما لم يتم إنشاؤه بعد،وعلى أن تتم صناعته أو بناؤه وفقاً لمواصفات </a:t>
            </a:r>
            <a:endParaRPr lang="ar-SY" sz="3600">
              <a:solidFill>
                <a:schemeClr val="bg1"/>
              </a:solidFill>
              <a:effectLst>
                <a:outerShdw blurRad="38100" dist="38100" dir="2700000" algn="tl">
                  <a:srgbClr val="FFFFFF"/>
                </a:outerShdw>
              </a:effectLst>
            </a:endParaRPr>
          </a:p>
          <a:p>
            <a:r>
              <a:rPr lang="ar-SA" sz="3600">
                <a:solidFill>
                  <a:schemeClr val="bg1"/>
                </a:solidFill>
                <a:effectLst>
                  <a:outerShdw blurRad="38100" dist="38100" dir="2700000" algn="tl">
                    <a:srgbClr val="FFFFFF"/>
                  </a:outerShdw>
                </a:effectLst>
              </a:rPr>
              <a:t>المشتري</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النهائي وتسليمه له في تاريخ مستقبلي محدد وبسعر بيع </a:t>
            </a:r>
            <a:endParaRPr lang="ar-SY" sz="3600">
              <a:solidFill>
                <a:schemeClr val="bg1"/>
              </a:solidFill>
              <a:effectLst>
                <a:outerShdw blurRad="38100" dist="38100" dir="2700000" algn="tl">
                  <a:srgbClr val="FFFFFF"/>
                </a:outerShdw>
              </a:effectLst>
            </a:endParaRPr>
          </a:p>
          <a:p>
            <a:r>
              <a:rPr lang="ar-SA" sz="3600">
                <a:solidFill>
                  <a:schemeClr val="bg1"/>
                </a:solidFill>
                <a:effectLst>
                  <a:outerShdw blurRad="38100" dist="38100" dir="2700000" algn="tl">
                    <a:srgbClr val="FFFFFF"/>
                  </a:outerShdw>
                </a:effectLst>
              </a:rPr>
              <a:t>محدد سلفا,وذلك مقابل ثمن يدفع مقدماً أو مؤجلاً على دفعة </a:t>
            </a:r>
            <a:endParaRPr lang="ar-SY" sz="3600">
              <a:solidFill>
                <a:schemeClr val="bg1"/>
              </a:solidFill>
              <a:effectLst>
                <a:outerShdw blurRad="38100" dist="38100" dir="2700000" algn="tl">
                  <a:srgbClr val="FFFFFF"/>
                </a:outerShdw>
              </a:effectLst>
            </a:endParaRPr>
          </a:p>
          <a:p>
            <a:r>
              <a:rPr lang="ar-SA" sz="3600">
                <a:solidFill>
                  <a:schemeClr val="bg1"/>
                </a:solidFill>
                <a:effectLst>
                  <a:outerShdw blurRad="38100" dist="38100" dir="2700000" algn="tl">
                    <a:srgbClr val="FFFFFF"/>
                  </a:outerShdw>
                </a:effectLst>
              </a:rPr>
              <a:t>واحدة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أو على عدة دفعات حسب الاتفاق,</a:t>
            </a:r>
            <a:endParaRPr lang="ar-SY" sz="3600">
              <a:solidFill>
                <a:schemeClr val="bg1"/>
              </a:solidFill>
              <a:effectLst>
                <a:outerShdw blurRad="38100" dist="38100" dir="2700000" algn="tl">
                  <a:srgbClr val="FFFFFF"/>
                </a:outerShdw>
              </a:effectLst>
            </a:endParaRPr>
          </a:p>
          <a:p>
            <a:r>
              <a:rPr lang="ar-SA" sz="3600">
                <a:solidFill>
                  <a:schemeClr val="bg1"/>
                </a:solidFill>
                <a:effectLst>
                  <a:outerShdw blurRad="38100" dist="38100" dir="2700000" algn="tl">
                    <a:srgbClr val="FFFFFF"/>
                  </a:outerShdw>
                </a:effectLst>
              </a:rPr>
              <a:t> وتكون العين والعمل من الصانع، وإذا كانت العين من المستصنع</a:t>
            </a:r>
            <a:endParaRPr lang="ar-SY" sz="3600">
              <a:solidFill>
                <a:schemeClr val="bg1"/>
              </a:solidFill>
              <a:effectLst>
                <a:outerShdw blurRad="38100" dist="38100" dir="2700000" algn="tl">
                  <a:srgbClr val="FFFFFF"/>
                </a:outerShdw>
              </a:effectLst>
            </a:endParaRPr>
          </a:p>
          <a:p>
            <a:r>
              <a:rPr lang="ar-SA" sz="3600">
                <a:solidFill>
                  <a:schemeClr val="bg1"/>
                </a:solidFill>
                <a:effectLst>
                  <a:outerShdw blurRad="38100" dist="38100" dir="2700000" algn="tl">
                    <a:srgbClr val="FFFFFF"/>
                  </a:outerShdw>
                </a:effectLst>
              </a:rPr>
              <a:t> لا من الصانع فإن العقد يكون إجارة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لا</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استصناعا </a:t>
            </a:r>
            <a:r>
              <a:rPr lang="ar-SY" sz="3600">
                <a:solidFill>
                  <a:schemeClr val="bg1"/>
                </a:solidFill>
                <a:effectLst>
                  <a:outerShdw blurRad="38100" dist="38100" dir="2700000" algn="tl">
                    <a:srgbClr val="FFFFFF"/>
                  </a:outerShdw>
                </a:effectLst>
              </a:rPr>
              <a:t>ً</a:t>
            </a:r>
            <a:r>
              <a:rPr lang="ar-SY">
                <a:solidFill>
                  <a:schemeClr val="bg1"/>
                </a:solidFill>
                <a:effectLst>
                  <a:outerShdw blurRad="38100" dist="38100" dir="2700000" algn="tl">
                    <a:srgbClr val="FFFFFF"/>
                  </a:outerShdw>
                </a:effectLst>
              </a:rPr>
              <a:t>.</a:t>
            </a:r>
            <a:endParaRPr lang="en-US">
              <a:solidFill>
                <a:schemeClr val="bg1"/>
              </a:solidFill>
              <a:effectLst>
                <a:outerShdw blurRad="38100" dist="38100" dir="2700000" algn="tl">
                  <a:srgbClr val="FFFFFF"/>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164866"/>
                                        </p:tgtEl>
                                        <p:attrNameLst>
                                          <p:attrName>style.visibility</p:attrName>
                                        </p:attrNameLst>
                                      </p:cBhvr>
                                      <p:to>
                                        <p:strVal val="visible"/>
                                      </p:to>
                                    </p:set>
                                    <p:animEffect transition="in" filter="dissolve">
                                      <p:cBhvr>
                                        <p:cTn id="7" dur="500"/>
                                        <p:tgtEl>
                                          <p:spTgt spid="164866"/>
                                        </p:tgtEl>
                                      </p:cBhvr>
                                    </p:animEffect>
                                  </p:childTnLst>
                                </p:cTn>
                              </p:par>
                            </p:childTnLst>
                          </p:cTn>
                        </p:par>
                      </p:childTnLst>
                    </p:cTn>
                  </p:par>
                  <p:par>
                    <p:cTn id="8" fill="hold">
                      <p:stCondLst>
                        <p:cond delay="indefinite"/>
                      </p:stCondLst>
                      <p:childTnLst>
                        <p:par>
                          <p:cTn id="9" fill="hold">
                            <p:stCondLst>
                              <p:cond delay="0"/>
                            </p:stCondLst>
                            <p:childTnLst>
                              <p:par>
                                <p:cTn id="10" presetID="17" presetClass="entr" presetSubtype="10" fill="hold" grpId="0" nodeType="clickEffect">
                                  <p:stCondLst>
                                    <p:cond delay="0"/>
                                  </p:stCondLst>
                                  <p:childTnLst>
                                    <p:set>
                                      <p:cBhvr>
                                        <p:cTn id="11" dur="1" fill="hold">
                                          <p:stCondLst>
                                            <p:cond delay="0"/>
                                          </p:stCondLst>
                                        </p:cTn>
                                        <p:tgtEl>
                                          <p:spTgt spid="164867"/>
                                        </p:tgtEl>
                                        <p:attrNameLst>
                                          <p:attrName>style.visibility</p:attrName>
                                        </p:attrNameLst>
                                      </p:cBhvr>
                                      <p:to>
                                        <p:strVal val="visible"/>
                                      </p:to>
                                    </p:set>
                                    <p:anim calcmode="lin" valueType="num">
                                      <p:cBhvr>
                                        <p:cTn id="12" dur="500" fill="hold"/>
                                        <p:tgtEl>
                                          <p:spTgt spid="164867"/>
                                        </p:tgtEl>
                                        <p:attrNameLst>
                                          <p:attrName>ppt_w</p:attrName>
                                        </p:attrNameLst>
                                      </p:cBhvr>
                                      <p:tavLst>
                                        <p:tav tm="0">
                                          <p:val>
                                            <p:fltVal val="0"/>
                                          </p:val>
                                        </p:tav>
                                        <p:tav tm="100000">
                                          <p:val>
                                            <p:strVal val="#ppt_w"/>
                                          </p:val>
                                        </p:tav>
                                      </p:tavLst>
                                    </p:anim>
                                    <p:anim calcmode="lin" valueType="num">
                                      <p:cBhvr>
                                        <p:cTn id="13" dur="500" fill="hold"/>
                                        <p:tgtEl>
                                          <p:spTgt spid="164867"/>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4866" grpId="0" animBg="1" autoUpdateAnimBg="0"/>
      <p:bldP spid="164867" grpId="0" animBg="1" autoUpdateAnimBg="0"/>
    </p:bldLst>
  </p:timing>
</p:sld>
</file>

<file path=ppt/slides/slide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66914" name="Rectangle 2"/>
          <p:cNvSpPr>
            <a:spLocks noGrp="1" noChangeArrowheads="1"/>
          </p:cNvSpPr>
          <p:nvPr>
            <p:ph type="title"/>
          </p:nvPr>
        </p:nvSpPr>
        <p:spPr/>
        <p:txBody>
          <a:bodyPr/>
          <a:lstStyle/>
          <a:p>
            <a:pPr algn="ctr"/>
            <a:r>
              <a:rPr lang="ar-SY" sz="4800" b="1">
                <a:solidFill>
                  <a:srgbClr val="FFFF00"/>
                </a:solidFill>
                <a:effectLst>
                  <a:outerShdw blurRad="38100" dist="38100" dir="2700000" algn="tl">
                    <a:srgbClr val="FFFFFF"/>
                  </a:outerShdw>
                </a:effectLst>
                <a:cs typeface="DecoType Thuluth" pitchFamily="2" charset="-78"/>
              </a:rPr>
              <a:t>أنواع المخاطر في عقد الاستصناع</a:t>
            </a:r>
            <a:endParaRPr lang="en-US" sz="4800" b="1">
              <a:solidFill>
                <a:srgbClr val="FFFF00"/>
              </a:solidFill>
              <a:effectLst>
                <a:outerShdw blurRad="38100" dist="38100" dir="2700000" algn="tl">
                  <a:srgbClr val="FFFFFF"/>
                </a:outerShdw>
              </a:effectLst>
              <a:cs typeface="DecoType Thuluth" pitchFamily="2" charset="-78"/>
            </a:endParaRPr>
          </a:p>
        </p:txBody>
      </p:sp>
      <p:sp>
        <p:nvSpPr>
          <p:cNvPr id="166915" name="Rectangle 3"/>
          <p:cNvSpPr>
            <a:spLocks noGrp="1" noChangeArrowheads="1"/>
          </p:cNvSpPr>
          <p:nvPr>
            <p:ph type="body" idx="1"/>
          </p:nvPr>
        </p:nvSpPr>
        <p:spPr>
          <a:xfrm>
            <a:off x="685800" y="1341438"/>
            <a:ext cx="7772400" cy="5516562"/>
          </a:xfrm>
          <a:ln/>
        </p:spPr>
        <p:txBody>
          <a:bodyPr/>
          <a:lstStyle/>
          <a:p>
            <a:r>
              <a:rPr lang="en-US" sz="2800">
                <a:solidFill>
                  <a:srgbClr val="0000FF"/>
                </a:solidFill>
              </a:rPr>
              <a:t>                     </a:t>
            </a:r>
            <a:endParaRPr lang="ar-SY" sz="2800">
              <a:solidFill>
                <a:srgbClr val="0000FF"/>
              </a:solidFill>
            </a:endParaRPr>
          </a:p>
          <a:p>
            <a:pPr algn="ctr"/>
            <a:r>
              <a:rPr lang="ar-SY" sz="4000">
                <a:solidFill>
                  <a:srgbClr val="66FF66"/>
                </a:solidFill>
              </a:rPr>
              <a:t>مخاطر الائتمان</a:t>
            </a:r>
            <a:r>
              <a:rPr lang="ar-SA" sz="4000">
                <a:solidFill>
                  <a:srgbClr val="66FF66"/>
                </a:solidFill>
              </a:rPr>
              <a:t>:</a:t>
            </a:r>
          </a:p>
        </p:txBody>
      </p:sp>
      <p:sp>
        <p:nvSpPr>
          <p:cNvPr id="166916" name="AutoShape 4"/>
          <p:cNvSpPr>
            <a:spLocks noChangeArrowheads="1"/>
          </p:cNvSpPr>
          <p:nvPr/>
        </p:nvSpPr>
        <p:spPr bwMode="auto">
          <a:xfrm>
            <a:off x="1403350" y="4076700"/>
            <a:ext cx="5903913" cy="2781300"/>
          </a:xfrm>
          <a:prstGeom prst="wedgeRectCallout">
            <a:avLst>
              <a:gd name="adj1" fmla="val -33949"/>
              <a:gd name="adj2" fmla="val 7079"/>
            </a:avLst>
          </a:prstGeom>
          <a:gradFill rotWithShape="1">
            <a:gsLst>
              <a:gs pos="0">
                <a:srgbClr val="66FF66"/>
              </a:gs>
              <a:gs pos="50000">
                <a:srgbClr val="FFFFFF"/>
              </a:gs>
              <a:gs pos="100000">
                <a:srgbClr val="66FF66"/>
              </a:gs>
            </a:gsLst>
            <a:lin ang="5400000" scaled="1"/>
          </a:gradFill>
          <a:ln w="12700">
            <a:miter lim="800000"/>
            <a:headEnd type="none" w="sm" len="sm"/>
            <a:tailEnd type="none" w="sm" len="sm"/>
          </a:ln>
          <a:effectLst/>
          <a:scene3d>
            <a:camera prst="legacyObliqueTopLeft"/>
            <a:lightRig rig="legacyFlat1" dir="t"/>
          </a:scene3d>
          <a:sp3d extrusionH="887400" prstMaterial="legacyMatte">
            <a:bevelT w="13500" h="13500" prst="angle"/>
            <a:bevelB w="13500" h="13500" prst="angle"/>
            <a:extrusionClr>
              <a:srgbClr val="66FF66"/>
            </a:extrusionClr>
          </a:sp3d>
        </p:spPr>
        <p:txBody>
          <a:bodyPr>
            <a:flatTx/>
          </a:bodyPr>
          <a:lstStyle/>
          <a:p>
            <a:pPr algn="r"/>
            <a:r>
              <a:rPr lang="ar-SA" sz="3600">
                <a:solidFill>
                  <a:schemeClr val="bg1"/>
                </a:solidFill>
                <a:effectLst>
                  <a:outerShdw blurRad="38100" dist="38100" dir="2700000" algn="tl">
                    <a:srgbClr val="FFFFFF"/>
                  </a:outerShdw>
                </a:effectLst>
              </a:rPr>
              <a:t>تنشأ مخاطر الائتمان في الاستصناع </a:t>
            </a:r>
            <a:r>
              <a:rPr lang="en-US"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من قيام</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المصرف بتصنيع</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السلع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أو</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أعمال البناء إلى</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أن</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يدفع</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المشتري الثمن بالكامل،</a:t>
            </a:r>
            <a:r>
              <a:rPr lang="ar-SY" sz="3600">
                <a:solidFill>
                  <a:schemeClr val="bg1"/>
                </a:solidFill>
                <a:effectLst>
                  <a:outerShdw blurRad="38100" dist="38100" dir="2700000" algn="tl">
                    <a:srgbClr val="FFFFFF"/>
                  </a:outerShdw>
                </a:effectLst>
              </a:rPr>
              <a:t> أو </a:t>
            </a:r>
            <a:r>
              <a:rPr lang="ar-SA" sz="3600">
                <a:solidFill>
                  <a:schemeClr val="bg1"/>
                </a:solidFill>
                <a:effectLst>
                  <a:outerShdw blurRad="38100" dist="38100" dir="2700000" algn="tl">
                    <a:srgbClr val="FFFFFF"/>
                  </a:outerShdw>
                </a:effectLst>
              </a:rPr>
              <a:t>من</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الفشل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في</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التوريد</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في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المدة المحددة</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أو</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في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توريد نفس جودة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السلع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المتفق عليها</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في العقد</a:t>
            </a:r>
            <a:r>
              <a:rPr lang="ar-SY" sz="3600">
                <a:solidFill>
                  <a:schemeClr val="bg1"/>
                </a:solidFill>
                <a:effectLst>
                  <a:outerShdw blurRad="38100" dist="38100" dir="2700000" algn="tl">
                    <a:srgbClr val="FFFFFF"/>
                  </a:outerShdw>
                </a:effectLst>
              </a:rPr>
              <a:t>.</a:t>
            </a:r>
            <a:endParaRPr lang="ar-SA" sz="3600">
              <a:solidFill>
                <a:schemeClr val="bg1"/>
              </a:solidFill>
              <a:effectLst>
                <a:outerShdw blurRad="38100" dist="38100" dir="2700000" algn="tl">
                  <a:srgbClr val="FFFFFF"/>
                </a:outerShdw>
              </a:effectLst>
            </a:endParaRPr>
          </a:p>
        </p:txBody>
      </p:sp>
      <p:sp>
        <p:nvSpPr>
          <p:cNvPr id="166917" name="AutoShape 5"/>
          <p:cNvSpPr>
            <a:spLocks noChangeArrowheads="1"/>
          </p:cNvSpPr>
          <p:nvPr/>
        </p:nvSpPr>
        <p:spPr bwMode="auto">
          <a:xfrm>
            <a:off x="4427538" y="2565400"/>
            <a:ext cx="304800" cy="1447800"/>
          </a:xfrm>
          <a:prstGeom prst="downArrow">
            <a:avLst>
              <a:gd name="adj1" fmla="val 50000"/>
              <a:gd name="adj2" fmla="val 118750"/>
            </a:avLst>
          </a:prstGeom>
          <a:solidFill>
            <a:srgbClr val="66FF66"/>
          </a:solidFill>
          <a:ln w="12700">
            <a:miter lim="800000"/>
            <a:headEnd type="none" w="sm" len="sm"/>
            <a:tailEnd type="none" w="sm" len="sm"/>
          </a:ln>
          <a:effectLst/>
          <a:scene3d>
            <a:camera prst="legacyObliqueTopRight"/>
            <a:lightRig rig="legacyFlat3" dir="b"/>
          </a:scene3d>
          <a:sp3d extrusionH="163500" prstMaterial="legacyMatte">
            <a:bevelT w="13500" h="13500" prst="angle"/>
            <a:bevelB w="13500" h="13500" prst="angle"/>
            <a:extrusionClr>
              <a:srgbClr val="66FF66"/>
            </a:extrusionClr>
          </a:sp3d>
        </p:spPr>
        <p:txBody>
          <a:bodyPr wrap="none" anchor="ctr">
            <a:flatTx/>
          </a:bodyPr>
          <a:lstStyle/>
          <a:p>
            <a:endParaRPr lang="en-US" sz="2400">
              <a:solidFill>
                <a:srgbClr val="FF0000"/>
              </a:solidFill>
              <a:effectLst>
                <a:outerShdw blurRad="38100" dist="38100" dir="2700000" algn="tl">
                  <a:srgbClr val="000000"/>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166914"/>
                                        </p:tgtEl>
                                        <p:attrNameLst>
                                          <p:attrName>style.visibility</p:attrName>
                                        </p:attrNameLst>
                                      </p:cBhvr>
                                      <p:to>
                                        <p:strVal val="visible"/>
                                      </p:to>
                                    </p:set>
                                    <p:anim calcmode="lin" valueType="num">
                                      <p:cBhvr additive="base">
                                        <p:cTn id="7" dur="500" fill="hold"/>
                                        <p:tgtEl>
                                          <p:spTgt spid="166914"/>
                                        </p:tgtEl>
                                        <p:attrNameLst>
                                          <p:attrName>ppt_x</p:attrName>
                                        </p:attrNameLst>
                                      </p:cBhvr>
                                      <p:tavLst>
                                        <p:tav tm="0">
                                          <p:val>
                                            <p:strVal val="0-#ppt_w/2"/>
                                          </p:val>
                                        </p:tav>
                                        <p:tav tm="100000">
                                          <p:val>
                                            <p:strVal val="#ppt_x"/>
                                          </p:val>
                                        </p:tav>
                                      </p:tavLst>
                                    </p:anim>
                                    <p:anim calcmode="lin" valueType="num">
                                      <p:cBhvr additive="base">
                                        <p:cTn id="8" dur="500" fill="hold"/>
                                        <p:tgtEl>
                                          <p:spTgt spid="166914"/>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15" presetClass="entr" presetSubtype="0" fill="hold" grpId="0" nodeType="clickEffect">
                                  <p:stCondLst>
                                    <p:cond delay="0"/>
                                  </p:stCondLst>
                                  <p:childTnLst>
                                    <p:set>
                                      <p:cBhvr>
                                        <p:cTn id="12" dur="1" fill="hold">
                                          <p:stCondLst>
                                            <p:cond delay="0"/>
                                          </p:stCondLst>
                                        </p:cTn>
                                        <p:tgtEl>
                                          <p:spTgt spid="166915">
                                            <p:txEl>
                                              <p:pRg st="0" end="0"/>
                                            </p:txEl>
                                          </p:spTgt>
                                        </p:tgtEl>
                                        <p:attrNameLst>
                                          <p:attrName>style.visibility</p:attrName>
                                        </p:attrNameLst>
                                      </p:cBhvr>
                                      <p:to>
                                        <p:strVal val="visible"/>
                                      </p:to>
                                    </p:set>
                                    <p:anim calcmode="lin" valueType="num">
                                      <p:cBhvr>
                                        <p:cTn id="13" dur="1000" fill="hold"/>
                                        <p:tgtEl>
                                          <p:spTgt spid="166915">
                                            <p:txEl>
                                              <p:pRg st="0" end="0"/>
                                            </p:txEl>
                                          </p:spTgt>
                                        </p:tgtEl>
                                        <p:attrNameLst>
                                          <p:attrName>ppt_w</p:attrName>
                                        </p:attrNameLst>
                                      </p:cBhvr>
                                      <p:tavLst>
                                        <p:tav tm="0">
                                          <p:val>
                                            <p:fltVal val="0"/>
                                          </p:val>
                                        </p:tav>
                                        <p:tav tm="100000">
                                          <p:val>
                                            <p:strVal val="#ppt_w"/>
                                          </p:val>
                                        </p:tav>
                                      </p:tavLst>
                                    </p:anim>
                                    <p:anim calcmode="lin" valueType="num">
                                      <p:cBhvr>
                                        <p:cTn id="14" dur="1000" fill="hold"/>
                                        <p:tgtEl>
                                          <p:spTgt spid="166915">
                                            <p:txEl>
                                              <p:pRg st="0" end="0"/>
                                            </p:txEl>
                                          </p:spTgt>
                                        </p:tgtEl>
                                        <p:attrNameLst>
                                          <p:attrName>ppt_h</p:attrName>
                                        </p:attrNameLst>
                                      </p:cBhvr>
                                      <p:tavLst>
                                        <p:tav tm="0">
                                          <p:val>
                                            <p:fltVal val="0"/>
                                          </p:val>
                                        </p:tav>
                                        <p:tav tm="100000">
                                          <p:val>
                                            <p:strVal val="#ppt_h"/>
                                          </p:val>
                                        </p:tav>
                                      </p:tavLst>
                                    </p:anim>
                                    <p:anim calcmode="lin" valueType="num">
                                      <p:cBhvr>
                                        <p:cTn id="15" dur="1000" fill="hold"/>
                                        <p:tgtEl>
                                          <p:spTgt spid="166915">
                                            <p:txEl>
                                              <p:pRg st="0" end="0"/>
                                            </p:txEl>
                                          </p:spTgt>
                                        </p:tgtEl>
                                        <p:attrNameLst>
                                          <p:attrName>ppt_x</p:attrName>
                                        </p:attrNameLst>
                                      </p:cBhvr>
                                      <p:tavLst>
                                        <p:tav tm="0" fmla="#ppt_x+(cos(-2*pi*(1-$))*-#ppt_x-sin(-2*pi*(1-$))*(1-#ppt_y))*(1-$)">
                                          <p:val>
                                            <p:fltVal val="0"/>
                                          </p:val>
                                        </p:tav>
                                        <p:tav tm="100000">
                                          <p:val>
                                            <p:fltVal val="1"/>
                                          </p:val>
                                        </p:tav>
                                      </p:tavLst>
                                    </p:anim>
                                    <p:anim calcmode="lin" valueType="num">
                                      <p:cBhvr>
                                        <p:cTn id="16" dur="1000" fill="hold"/>
                                        <p:tgtEl>
                                          <p:spTgt spid="166915">
                                            <p:txEl>
                                              <p:pRg st="0" end="0"/>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7" fill="hold">
                      <p:stCondLst>
                        <p:cond delay="indefinite"/>
                      </p:stCondLst>
                      <p:childTnLst>
                        <p:par>
                          <p:cTn id="18" fill="hold">
                            <p:stCondLst>
                              <p:cond delay="0"/>
                            </p:stCondLst>
                            <p:childTnLst>
                              <p:par>
                                <p:cTn id="19" presetID="15" presetClass="entr" presetSubtype="0" fill="hold" grpId="0" nodeType="clickEffect">
                                  <p:stCondLst>
                                    <p:cond delay="0"/>
                                  </p:stCondLst>
                                  <p:childTnLst>
                                    <p:set>
                                      <p:cBhvr>
                                        <p:cTn id="20" dur="1" fill="hold">
                                          <p:stCondLst>
                                            <p:cond delay="0"/>
                                          </p:stCondLst>
                                        </p:cTn>
                                        <p:tgtEl>
                                          <p:spTgt spid="166915">
                                            <p:txEl>
                                              <p:pRg st="1" end="1"/>
                                            </p:txEl>
                                          </p:spTgt>
                                        </p:tgtEl>
                                        <p:attrNameLst>
                                          <p:attrName>style.visibility</p:attrName>
                                        </p:attrNameLst>
                                      </p:cBhvr>
                                      <p:to>
                                        <p:strVal val="visible"/>
                                      </p:to>
                                    </p:set>
                                    <p:anim calcmode="lin" valueType="num">
                                      <p:cBhvr>
                                        <p:cTn id="21" dur="1000" fill="hold"/>
                                        <p:tgtEl>
                                          <p:spTgt spid="166915">
                                            <p:txEl>
                                              <p:pRg st="1" end="1"/>
                                            </p:txEl>
                                          </p:spTgt>
                                        </p:tgtEl>
                                        <p:attrNameLst>
                                          <p:attrName>ppt_w</p:attrName>
                                        </p:attrNameLst>
                                      </p:cBhvr>
                                      <p:tavLst>
                                        <p:tav tm="0">
                                          <p:val>
                                            <p:fltVal val="0"/>
                                          </p:val>
                                        </p:tav>
                                        <p:tav tm="100000">
                                          <p:val>
                                            <p:strVal val="#ppt_w"/>
                                          </p:val>
                                        </p:tav>
                                      </p:tavLst>
                                    </p:anim>
                                    <p:anim calcmode="lin" valueType="num">
                                      <p:cBhvr>
                                        <p:cTn id="22" dur="1000" fill="hold"/>
                                        <p:tgtEl>
                                          <p:spTgt spid="166915">
                                            <p:txEl>
                                              <p:pRg st="1" end="1"/>
                                            </p:txEl>
                                          </p:spTgt>
                                        </p:tgtEl>
                                        <p:attrNameLst>
                                          <p:attrName>ppt_h</p:attrName>
                                        </p:attrNameLst>
                                      </p:cBhvr>
                                      <p:tavLst>
                                        <p:tav tm="0">
                                          <p:val>
                                            <p:fltVal val="0"/>
                                          </p:val>
                                        </p:tav>
                                        <p:tav tm="100000">
                                          <p:val>
                                            <p:strVal val="#ppt_h"/>
                                          </p:val>
                                        </p:tav>
                                      </p:tavLst>
                                    </p:anim>
                                    <p:anim calcmode="lin" valueType="num">
                                      <p:cBhvr>
                                        <p:cTn id="23" dur="1000" fill="hold"/>
                                        <p:tgtEl>
                                          <p:spTgt spid="166915">
                                            <p:txEl>
                                              <p:pRg st="1" end="1"/>
                                            </p:txEl>
                                          </p:spTgt>
                                        </p:tgtEl>
                                        <p:attrNameLst>
                                          <p:attrName>ppt_x</p:attrName>
                                        </p:attrNameLst>
                                      </p:cBhvr>
                                      <p:tavLst>
                                        <p:tav tm="0" fmla="#ppt_x+(cos(-2*pi*(1-$))*-#ppt_x-sin(-2*pi*(1-$))*(1-#ppt_y))*(1-$)">
                                          <p:val>
                                            <p:fltVal val="0"/>
                                          </p:val>
                                        </p:tav>
                                        <p:tav tm="100000">
                                          <p:val>
                                            <p:fltVal val="1"/>
                                          </p:val>
                                        </p:tav>
                                      </p:tavLst>
                                    </p:anim>
                                    <p:anim calcmode="lin" valueType="num">
                                      <p:cBhvr>
                                        <p:cTn id="24" dur="1000" fill="hold"/>
                                        <p:tgtEl>
                                          <p:spTgt spid="166915">
                                            <p:txEl>
                                              <p:pRg st="1" end="1"/>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5" fill="hold">
                      <p:stCondLst>
                        <p:cond delay="indefinite"/>
                      </p:stCondLst>
                      <p:childTnLst>
                        <p:par>
                          <p:cTn id="26" fill="hold">
                            <p:stCondLst>
                              <p:cond delay="0"/>
                            </p:stCondLst>
                            <p:childTnLst>
                              <p:par>
                                <p:cTn id="27" presetID="2" presetClass="entr" presetSubtype="8" fill="hold" grpId="0" nodeType="clickEffect">
                                  <p:stCondLst>
                                    <p:cond delay="0"/>
                                  </p:stCondLst>
                                  <p:childTnLst>
                                    <p:set>
                                      <p:cBhvr>
                                        <p:cTn id="28" dur="1" fill="hold">
                                          <p:stCondLst>
                                            <p:cond delay="0"/>
                                          </p:stCondLst>
                                        </p:cTn>
                                        <p:tgtEl>
                                          <p:spTgt spid="166917"/>
                                        </p:tgtEl>
                                        <p:attrNameLst>
                                          <p:attrName>style.visibility</p:attrName>
                                        </p:attrNameLst>
                                      </p:cBhvr>
                                      <p:to>
                                        <p:strVal val="visible"/>
                                      </p:to>
                                    </p:set>
                                    <p:anim calcmode="lin" valueType="num">
                                      <p:cBhvr additive="base">
                                        <p:cTn id="29" dur="500" fill="hold"/>
                                        <p:tgtEl>
                                          <p:spTgt spid="166917"/>
                                        </p:tgtEl>
                                        <p:attrNameLst>
                                          <p:attrName>ppt_x</p:attrName>
                                        </p:attrNameLst>
                                      </p:cBhvr>
                                      <p:tavLst>
                                        <p:tav tm="0">
                                          <p:val>
                                            <p:strVal val="0-#ppt_w/2"/>
                                          </p:val>
                                        </p:tav>
                                        <p:tav tm="100000">
                                          <p:val>
                                            <p:strVal val="#ppt_x"/>
                                          </p:val>
                                        </p:tav>
                                      </p:tavLst>
                                    </p:anim>
                                    <p:anim calcmode="lin" valueType="num">
                                      <p:cBhvr additive="base">
                                        <p:cTn id="30" dur="500" fill="hold"/>
                                        <p:tgtEl>
                                          <p:spTgt spid="166917"/>
                                        </p:tgtEl>
                                        <p:attrNameLst>
                                          <p:attrName>ppt_y</p:attrName>
                                        </p:attrNameLst>
                                      </p:cBhvr>
                                      <p:tavLst>
                                        <p:tav tm="0">
                                          <p:val>
                                            <p:strVal val="#ppt_y"/>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14" presetClass="entr" presetSubtype="10" fill="hold" grpId="0" nodeType="clickEffect">
                                  <p:stCondLst>
                                    <p:cond delay="0"/>
                                  </p:stCondLst>
                                  <p:childTnLst>
                                    <p:set>
                                      <p:cBhvr>
                                        <p:cTn id="34" dur="1" fill="hold">
                                          <p:stCondLst>
                                            <p:cond delay="0"/>
                                          </p:stCondLst>
                                        </p:cTn>
                                        <p:tgtEl>
                                          <p:spTgt spid="166916"/>
                                        </p:tgtEl>
                                        <p:attrNameLst>
                                          <p:attrName>style.visibility</p:attrName>
                                        </p:attrNameLst>
                                      </p:cBhvr>
                                      <p:to>
                                        <p:strVal val="visible"/>
                                      </p:to>
                                    </p:set>
                                    <p:animEffect transition="in" filter="randombar(horizontal)">
                                      <p:cBhvr>
                                        <p:cTn id="35" dur="500"/>
                                        <p:tgtEl>
                                          <p:spTgt spid="16691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6914" grpId="0" autoUpdateAnimBg="0"/>
      <p:bldP spid="166915" grpId="0" build="p" bldLvl="5" autoUpdateAnimBg="0"/>
      <p:bldP spid="166916" grpId="0" animBg="1" autoUpdateAnimBg="0"/>
      <p:bldP spid="166917" grpId="0" animBg="1" autoUpdateAnimBg="0"/>
    </p:bldLst>
  </p:timing>
</p:sld>
</file>

<file path=ppt/slides/slide1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68962" name="Rectangle 2"/>
          <p:cNvSpPr>
            <a:spLocks noGrp="1" noChangeArrowheads="1"/>
          </p:cNvSpPr>
          <p:nvPr>
            <p:ph type="title"/>
          </p:nvPr>
        </p:nvSpPr>
        <p:spPr/>
        <p:txBody>
          <a:bodyPr/>
          <a:lstStyle/>
          <a:p>
            <a:pPr algn="ctr"/>
            <a:r>
              <a:rPr lang="ar-SY" sz="4800" b="1">
                <a:solidFill>
                  <a:srgbClr val="FFFF00"/>
                </a:solidFill>
                <a:effectLst>
                  <a:outerShdw blurRad="38100" dist="38100" dir="2700000" algn="tl">
                    <a:srgbClr val="FFFFFF"/>
                  </a:outerShdw>
                </a:effectLst>
                <a:cs typeface="DecoType Thuluth" pitchFamily="2" charset="-78"/>
              </a:rPr>
              <a:t>أنواع المخاطر في عقد الاستصناع</a:t>
            </a:r>
            <a:endParaRPr lang="en-US" sz="4800" b="1">
              <a:solidFill>
                <a:srgbClr val="FFFF00"/>
              </a:solidFill>
              <a:effectLst>
                <a:outerShdw blurRad="38100" dist="38100" dir="2700000" algn="tl">
                  <a:srgbClr val="FFFFFF"/>
                </a:outerShdw>
              </a:effectLst>
              <a:cs typeface="DecoType Thuluth" pitchFamily="2" charset="-78"/>
            </a:endParaRPr>
          </a:p>
        </p:txBody>
      </p:sp>
      <p:sp>
        <p:nvSpPr>
          <p:cNvPr id="168963" name="Rectangle 3"/>
          <p:cNvSpPr>
            <a:spLocks noGrp="1" noChangeArrowheads="1"/>
          </p:cNvSpPr>
          <p:nvPr>
            <p:ph type="body" idx="1"/>
          </p:nvPr>
        </p:nvSpPr>
        <p:spPr>
          <a:xfrm>
            <a:off x="685800" y="1905000"/>
            <a:ext cx="7772400" cy="4953000"/>
          </a:xfrm>
          <a:ln/>
        </p:spPr>
        <p:txBody>
          <a:bodyPr/>
          <a:lstStyle/>
          <a:p>
            <a:pPr lvl="1"/>
            <a:r>
              <a:rPr lang="en-US" b="1">
                <a:solidFill>
                  <a:srgbClr val="006600"/>
                </a:solidFill>
              </a:rPr>
              <a:t>                   </a:t>
            </a:r>
            <a:r>
              <a:rPr lang="ar-SY" sz="4000" b="1">
                <a:solidFill>
                  <a:schemeClr val="tx2"/>
                </a:solidFill>
              </a:rPr>
              <a:t>مخاطر التشغيل</a:t>
            </a:r>
            <a:endParaRPr lang="ar-SA" sz="4000" b="1">
              <a:solidFill>
                <a:schemeClr val="tx2"/>
              </a:solidFill>
            </a:endParaRPr>
          </a:p>
        </p:txBody>
      </p:sp>
      <p:sp>
        <p:nvSpPr>
          <p:cNvPr id="168964" name="AutoShape 4"/>
          <p:cNvSpPr>
            <a:spLocks noChangeArrowheads="1"/>
          </p:cNvSpPr>
          <p:nvPr/>
        </p:nvSpPr>
        <p:spPr bwMode="auto">
          <a:xfrm>
            <a:off x="1331913" y="3933825"/>
            <a:ext cx="7200900" cy="2663825"/>
          </a:xfrm>
          <a:prstGeom prst="wedgeEllipseCallout">
            <a:avLst>
              <a:gd name="adj1" fmla="val -15875"/>
              <a:gd name="adj2" fmla="val -5005"/>
            </a:avLst>
          </a:prstGeom>
          <a:gradFill rotWithShape="1">
            <a:gsLst>
              <a:gs pos="0">
                <a:schemeClr val="accent1"/>
              </a:gs>
              <a:gs pos="100000">
                <a:srgbClr val="FFFFFF"/>
              </a:gs>
            </a:gsLst>
            <a:path path="rect">
              <a:fillToRect t="100000" r="100000"/>
            </a:path>
          </a:gradFill>
          <a:ln w="12700">
            <a:miter lim="800000"/>
            <a:headEnd type="none" w="sm" len="sm"/>
            <a:tailEnd type="none" w="sm" len="sm"/>
          </a:ln>
          <a:effectLst/>
          <a:scene3d>
            <a:camera prst="legacyObliqueTopLeft"/>
            <a:lightRig rig="legacyFlat3" dir="t"/>
          </a:scene3d>
          <a:sp3d extrusionH="430200" prstMaterial="legacyMatte">
            <a:bevelT w="13500" h="13500" prst="angle"/>
            <a:bevelB w="13500" h="13500" prst="angle"/>
            <a:extrusionClr>
              <a:schemeClr val="accent1"/>
            </a:extrusionClr>
          </a:sp3d>
        </p:spPr>
        <p:txBody>
          <a:bodyPr>
            <a:flatTx/>
          </a:bodyPr>
          <a:lstStyle/>
          <a:p>
            <a:r>
              <a:rPr lang="ar-SY" sz="3600" b="1">
                <a:solidFill>
                  <a:schemeClr val="bg1"/>
                </a:solidFill>
                <a:effectLst>
                  <a:outerShdw blurRad="38100" dist="38100" dir="2700000" algn="tl">
                    <a:srgbClr val="FFFFFF"/>
                  </a:outerShdw>
                </a:effectLst>
              </a:rPr>
              <a:t>وتتمثل  ب</a:t>
            </a:r>
            <a:r>
              <a:rPr lang="ar-SA" sz="3600" b="1">
                <a:solidFill>
                  <a:schemeClr val="bg1"/>
                </a:solidFill>
                <a:effectLst>
                  <a:outerShdw blurRad="38100" dist="38100" dir="2700000" algn="tl">
                    <a:srgbClr val="FFFFFF"/>
                  </a:outerShdw>
                </a:effectLst>
              </a:rPr>
              <a:t>مخاطر عدم</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 الإنجاز</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المتعلقة </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بالعجز عن إنهاء</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 المشروع </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كاملا، أو</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 تأخير إنجازه،</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 أو ارتفاع </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تكلفته</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 بما</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 يتجاوز</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 القيمة</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 المقررة</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،أو حدوث</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 قوة </a:t>
            </a:r>
            <a:r>
              <a:rPr lang="ar-SY" sz="3600" b="1">
                <a:solidFill>
                  <a:schemeClr val="bg1"/>
                </a:solidFill>
                <a:effectLst>
                  <a:outerShdw blurRad="38100" dist="38100" dir="2700000" algn="tl">
                    <a:srgbClr val="FFFFFF"/>
                  </a:outerShdw>
                </a:effectLst>
              </a:rPr>
              <a:t> </a:t>
            </a:r>
            <a:r>
              <a:rPr lang="ar-SA" sz="3600" b="1">
                <a:solidFill>
                  <a:schemeClr val="bg1"/>
                </a:solidFill>
                <a:effectLst>
                  <a:outerShdw blurRad="38100" dist="38100" dir="2700000" algn="tl">
                    <a:srgbClr val="FFFFFF"/>
                  </a:outerShdw>
                </a:effectLst>
              </a:rPr>
              <a:t>قاهرة</a:t>
            </a:r>
            <a:r>
              <a:rPr lang="en-US" sz="3600" b="1">
                <a:solidFill>
                  <a:schemeClr val="bg1"/>
                </a:solidFill>
                <a:effectLst>
                  <a:outerShdw blurRad="38100" dist="38100" dir="2700000" algn="tl">
                    <a:srgbClr val="FFFFFF"/>
                  </a:outerShdw>
                </a:effectLst>
              </a:rPr>
              <a:t>.</a:t>
            </a:r>
            <a:endParaRPr lang="en-US" sz="3600">
              <a:solidFill>
                <a:schemeClr val="bg1"/>
              </a:solidFill>
              <a:effectLst>
                <a:outerShdw blurRad="38100" dist="38100" dir="2700000" algn="tl">
                  <a:srgbClr val="FFFFFF"/>
                </a:outerShdw>
              </a:effectLst>
            </a:endParaRPr>
          </a:p>
        </p:txBody>
      </p:sp>
      <p:sp>
        <p:nvSpPr>
          <p:cNvPr id="168965" name="AutoShape 5"/>
          <p:cNvSpPr>
            <a:spLocks noChangeArrowheads="1"/>
          </p:cNvSpPr>
          <p:nvPr/>
        </p:nvSpPr>
        <p:spPr bwMode="auto">
          <a:xfrm>
            <a:off x="4643438" y="2565400"/>
            <a:ext cx="304800" cy="1295400"/>
          </a:xfrm>
          <a:prstGeom prst="downArrow">
            <a:avLst>
              <a:gd name="adj1" fmla="val 50000"/>
              <a:gd name="adj2" fmla="val 106250"/>
            </a:avLst>
          </a:prstGeom>
          <a:gradFill rotWithShape="1">
            <a:gsLst>
              <a:gs pos="0">
                <a:srgbClr val="FFFFFF"/>
              </a:gs>
              <a:gs pos="50000">
                <a:schemeClr val="accent1"/>
              </a:gs>
              <a:gs pos="100000">
                <a:srgbClr val="FFFFFF"/>
              </a:gs>
            </a:gsLst>
            <a:lin ang="5400000" scaled="1"/>
          </a:gradFill>
          <a:ln w="12700">
            <a:miter lim="800000"/>
            <a:headEnd type="none" w="sm" len="sm"/>
            <a:tailEnd type="none" w="sm" len="sm"/>
          </a:ln>
          <a:effectLst/>
          <a:scene3d>
            <a:camera prst="legacyObliqueTopRight"/>
            <a:lightRig rig="legacyFlat3" dir="b"/>
          </a:scene3d>
          <a:sp3d extrusionH="163500" prstMaterial="legacyMatte">
            <a:bevelT w="13500" h="13500" prst="angle"/>
            <a:bevelB w="13500" h="13500" prst="angle"/>
            <a:extrusionClr>
              <a:schemeClr val="accent1"/>
            </a:extrusionClr>
          </a:sp3d>
        </p:spPr>
        <p:txBody>
          <a:bodyPr wrap="none" anchor="ctr">
            <a:flatTx/>
          </a:bodyPr>
          <a:lstStyle/>
          <a:p>
            <a:endParaRPr lang="en-US" sz="2400">
              <a:solidFill>
                <a:srgbClr val="FF0000"/>
              </a:solidFill>
              <a:effectLst>
                <a:outerShdw blurRad="38100" dist="38100" dir="2700000" algn="tl">
                  <a:srgbClr val="000000"/>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168965"/>
                                        </p:tgtEl>
                                        <p:attrNameLst>
                                          <p:attrName>style.visibility</p:attrName>
                                        </p:attrNameLst>
                                      </p:cBhvr>
                                      <p:to>
                                        <p:strVal val="visible"/>
                                      </p:to>
                                    </p:set>
                                    <p:animEffect transition="in" filter="dissolve">
                                      <p:cBhvr>
                                        <p:cTn id="7" dur="500"/>
                                        <p:tgtEl>
                                          <p:spTgt spid="168965"/>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168964"/>
                                        </p:tgtEl>
                                        <p:attrNameLst>
                                          <p:attrName>style.visibility</p:attrName>
                                        </p:attrNameLst>
                                      </p:cBhvr>
                                      <p:to>
                                        <p:strVal val="visible"/>
                                      </p:to>
                                    </p:set>
                                    <p:animEffect transition="in" filter="dissolve">
                                      <p:cBhvr>
                                        <p:cTn id="12" dur="500"/>
                                        <p:tgtEl>
                                          <p:spTgt spid="16896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8964" grpId="0" animBg="1" autoUpdateAnimBg="0"/>
      <p:bldP spid="168965" grpId="0" animBg="1" autoUpdateAnimBg="0"/>
    </p:bld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9698" name="Rectangle 2"/>
          <p:cNvSpPr>
            <a:spLocks noGrp="1" noChangeArrowheads="1"/>
          </p:cNvSpPr>
          <p:nvPr>
            <p:ph type="title"/>
          </p:nvPr>
        </p:nvSpPr>
        <p:spPr/>
        <p:txBody>
          <a:bodyPr/>
          <a:lstStyle/>
          <a:p>
            <a:pPr algn="ctr"/>
            <a:r>
              <a:rPr lang="ar-SA" sz="4800" b="1" i="0">
                <a:solidFill>
                  <a:srgbClr val="66CCFF"/>
                </a:solidFill>
                <a:cs typeface="DecoType Naskh Special" pitchFamily="2" charset="-78"/>
              </a:rPr>
              <a:t>مشكلة </a:t>
            </a:r>
            <a:r>
              <a:rPr lang="ar-SY" sz="4800" b="1" i="0">
                <a:solidFill>
                  <a:srgbClr val="66CCFF"/>
                </a:solidFill>
                <a:cs typeface="DecoType Naskh Special" pitchFamily="2" charset="-78"/>
              </a:rPr>
              <a:t>البحث</a:t>
            </a:r>
            <a:endParaRPr lang="en-US" sz="4800" b="1" i="0">
              <a:solidFill>
                <a:srgbClr val="66CCFF"/>
              </a:solidFill>
              <a:cs typeface="DecoType Naskh Special" pitchFamily="2" charset="-78"/>
            </a:endParaRPr>
          </a:p>
        </p:txBody>
      </p:sp>
      <p:sp>
        <p:nvSpPr>
          <p:cNvPr id="29699" name="Rectangle 3"/>
          <p:cNvSpPr>
            <a:spLocks noGrp="1" noChangeArrowheads="1"/>
          </p:cNvSpPr>
          <p:nvPr>
            <p:ph type="body" idx="1"/>
          </p:nvPr>
        </p:nvSpPr>
        <p:spPr>
          <a:xfrm>
            <a:off x="323850" y="1844675"/>
            <a:ext cx="8267700" cy="4608513"/>
          </a:xfrm>
          <a:solidFill>
            <a:schemeClr val="bg1"/>
          </a:solidFill>
          <a:ln>
            <a:solidFill>
              <a:schemeClr val="accent2"/>
            </a:solidFill>
          </a:ln>
        </p:spPr>
        <p:txBody>
          <a:bodyPr/>
          <a:lstStyle/>
          <a:p>
            <a:pPr>
              <a:lnSpc>
                <a:spcPct val="80000"/>
              </a:lnSpc>
              <a:buFontTx/>
              <a:buNone/>
            </a:pPr>
            <a:endParaRPr lang="en-US" sz="2400" b="1" u="sng">
              <a:cs typeface="DecoType Naskh Special" pitchFamily="2" charset="-78"/>
            </a:endParaRPr>
          </a:p>
          <a:p>
            <a:pPr>
              <a:lnSpc>
                <a:spcPct val="110000"/>
              </a:lnSpc>
              <a:buFontTx/>
              <a:buNone/>
            </a:pPr>
            <a:r>
              <a:rPr lang="en-US" sz="2400"/>
              <a:t>    </a:t>
            </a:r>
            <a:r>
              <a:rPr lang="ar-SA" sz="2400"/>
              <a:t>تتمثل </a:t>
            </a:r>
            <a:r>
              <a:rPr lang="ar-SA" sz="2400">
                <a:solidFill>
                  <a:srgbClr val="66CCFF"/>
                </a:solidFill>
              </a:rPr>
              <a:t>مشكلة البحث</a:t>
            </a:r>
            <a:r>
              <a:rPr lang="ar-SA" sz="2400"/>
              <a:t> في دراسة المخاطر اللانمطية واللاتقليدية الناشئة عن تطبيق صيغ التمويل الإسلامي،  ومن هذه المشكلة يمكن صياغة الأسئلة التالية :</a:t>
            </a:r>
          </a:p>
          <a:p>
            <a:pPr>
              <a:lnSpc>
                <a:spcPct val="110000"/>
              </a:lnSpc>
              <a:buFontTx/>
              <a:buNone/>
            </a:pPr>
            <a:r>
              <a:rPr lang="ar-SA" sz="2400"/>
              <a:t>1-ما مدى اختلاف المخاطر التي تواجه  المصارف الإسلامية عنها في المصارف التقليدية من حيث حجم مخاطرة كل عقد من هذه العقود،ولاسيما في ظل تنوع وتعدد العقود في المصرف الإسلامي؟   </a:t>
            </a:r>
          </a:p>
          <a:p>
            <a:pPr>
              <a:lnSpc>
                <a:spcPct val="110000"/>
              </a:lnSpc>
              <a:buFontTx/>
              <a:buNone/>
            </a:pPr>
            <a:r>
              <a:rPr lang="ar-SA" sz="2400"/>
              <a:t> 2- هل يعتبر عقد الاستصناع من أكثر عقود المصرف الإسلامي مخاطرةً مما يستلزم إجراء دراسة خاصة من أجل تحديد تكلفة مخاطر تمويل هذا العقد ؟   </a:t>
            </a:r>
          </a:p>
          <a:p>
            <a:pPr>
              <a:buFontTx/>
              <a:buNone/>
            </a:pPr>
            <a:r>
              <a:rPr lang="ar-SA" sz="2400"/>
              <a:t>3- ما هو الدور الذي تلعبه الهندسة المالية الإسلامية في تخفيض تكلفة المخاطر الناتجة عن عقود الاستصناع في المصارف الإسلامية ؟</a:t>
            </a:r>
            <a:endParaRPr lang="en-US" sz="2400"/>
          </a:p>
          <a:p>
            <a:pPr>
              <a:lnSpc>
                <a:spcPct val="80000"/>
              </a:lnSpc>
              <a:buFontTx/>
              <a:buNone/>
            </a:pPr>
            <a:endParaRPr lang="en-US" sz="240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4" presetClass="entr" presetSubtype="0" accel="100000" fill="hold" nodeType="clickEffect">
                                  <p:stCondLst>
                                    <p:cond delay="0"/>
                                  </p:stCondLst>
                                  <p:childTnLst>
                                    <p:set>
                                      <p:cBhvr>
                                        <p:cTn id="6" dur="1" fill="hold">
                                          <p:stCondLst>
                                            <p:cond delay="0"/>
                                          </p:stCondLst>
                                        </p:cTn>
                                        <p:tgtEl>
                                          <p:spTgt spid="29699">
                                            <p:txEl>
                                              <p:pRg st="1" end="1"/>
                                            </p:txEl>
                                          </p:spTgt>
                                        </p:tgtEl>
                                        <p:attrNameLst>
                                          <p:attrName>style.visibility</p:attrName>
                                        </p:attrNameLst>
                                      </p:cBhvr>
                                      <p:to>
                                        <p:strVal val="visible"/>
                                      </p:to>
                                    </p:set>
                                    <p:anim calcmode="lin" valueType="num">
                                      <p:cBhvr>
                                        <p:cTn id="7" dur="500" fill="hold"/>
                                        <p:tgtEl>
                                          <p:spTgt spid="29699">
                                            <p:txEl>
                                              <p:pRg st="1" end="1"/>
                                            </p:txEl>
                                          </p:spTgt>
                                        </p:tgtEl>
                                        <p:attrNameLst>
                                          <p:attrName>ppt_w</p:attrName>
                                        </p:attrNameLst>
                                      </p:cBhvr>
                                      <p:tavLst>
                                        <p:tav tm="0">
                                          <p:val>
                                            <p:strVal val="#ppt_w*0.05"/>
                                          </p:val>
                                        </p:tav>
                                        <p:tav tm="100000">
                                          <p:val>
                                            <p:strVal val="#ppt_w"/>
                                          </p:val>
                                        </p:tav>
                                      </p:tavLst>
                                    </p:anim>
                                    <p:anim calcmode="lin" valueType="num">
                                      <p:cBhvr>
                                        <p:cTn id="8" dur="500" fill="hold"/>
                                        <p:tgtEl>
                                          <p:spTgt spid="29699">
                                            <p:txEl>
                                              <p:pRg st="1" end="1"/>
                                            </p:txEl>
                                          </p:spTgt>
                                        </p:tgtEl>
                                        <p:attrNameLst>
                                          <p:attrName>ppt_h</p:attrName>
                                        </p:attrNameLst>
                                      </p:cBhvr>
                                      <p:tavLst>
                                        <p:tav tm="0">
                                          <p:val>
                                            <p:strVal val="#ppt_h"/>
                                          </p:val>
                                        </p:tav>
                                        <p:tav tm="100000">
                                          <p:val>
                                            <p:strVal val="#ppt_h"/>
                                          </p:val>
                                        </p:tav>
                                      </p:tavLst>
                                    </p:anim>
                                    <p:anim calcmode="lin" valueType="num">
                                      <p:cBhvr>
                                        <p:cTn id="9" dur="500" fill="hold"/>
                                        <p:tgtEl>
                                          <p:spTgt spid="29699">
                                            <p:txEl>
                                              <p:pRg st="1" end="1"/>
                                            </p:txEl>
                                          </p:spTgt>
                                        </p:tgtEl>
                                        <p:attrNameLst>
                                          <p:attrName>ppt_x</p:attrName>
                                        </p:attrNameLst>
                                      </p:cBhvr>
                                      <p:tavLst>
                                        <p:tav tm="0">
                                          <p:val>
                                            <p:strVal val="#ppt_x-.2"/>
                                          </p:val>
                                        </p:tav>
                                        <p:tav tm="100000">
                                          <p:val>
                                            <p:strVal val="#ppt_x"/>
                                          </p:val>
                                        </p:tav>
                                      </p:tavLst>
                                    </p:anim>
                                    <p:anim calcmode="lin" valueType="num">
                                      <p:cBhvr>
                                        <p:cTn id="10" dur="500" fill="hold"/>
                                        <p:tgtEl>
                                          <p:spTgt spid="29699">
                                            <p:txEl>
                                              <p:pRg st="1" end="1"/>
                                            </p:txEl>
                                          </p:spTgt>
                                        </p:tgtEl>
                                        <p:attrNameLst>
                                          <p:attrName>ppt_y</p:attrName>
                                        </p:attrNameLst>
                                      </p:cBhvr>
                                      <p:tavLst>
                                        <p:tav tm="0">
                                          <p:val>
                                            <p:strVal val="#ppt_y"/>
                                          </p:val>
                                        </p:tav>
                                        <p:tav tm="100000">
                                          <p:val>
                                            <p:strVal val="#ppt_y"/>
                                          </p:val>
                                        </p:tav>
                                      </p:tavLst>
                                    </p:anim>
                                    <p:animEffect transition="in" filter="fade">
                                      <p:cBhvr>
                                        <p:cTn id="11" dur="500"/>
                                        <p:tgtEl>
                                          <p:spTgt spid="29699">
                                            <p:txEl>
                                              <p:pRg st="1" end="1"/>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48" presetClass="entr" presetSubtype="0" accel="50000" fill="hold" nodeType="clickEffect">
                                  <p:stCondLst>
                                    <p:cond delay="0"/>
                                  </p:stCondLst>
                                  <p:childTnLst>
                                    <p:set>
                                      <p:cBhvr>
                                        <p:cTn id="15" dur="1" fill="hold">
                                          <p:stCondLst>
                                            <p:cond delay="0"/>
                                          </p:stCondLst>
                                        </p:cTn>
                                        <p:tgtEl>
                                          <p:spTgt spid="29699">
                                            <p:txEl>
                                              <p:pRg st="2" end="2"/>
                                            </p:txEl>
                                          </p:spTgt>
                                        </p:tgtEl>
                                        <p:attrNameLst>
                                          <p:attrName>style.visibility</p:attrName>
                                        </p:attrNameLst>
                                      </p:cBhvr>
                                      <p:to>
                                        <p:strVal val="visible"/>
                                      </p:to>
                                    </p:set>
                                    <p:anim calcmode="lin" valueType="num">
                                      <p:cBhvr>
                                        <p:cTn id="16" dur="1000" fill="hold"/>
                                        <p:tgtEl>
                                          <p:spTgt spid="29699">
                                            <p:txEl>
                                              <p:pRg st="2" end="2"/>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7" dur="1000" fill="hold"/>
                                        <p:tgtEl>
                                          <p:spTgt spid="29699">
                                            <p:txEl>
                                              <p:pRg st="2" end="2"/>
                                            </p:txEl>
                                          </p:spTgt>
                                        </p:tgtEl>
                                        <p:attrNameLst>
                                          <p:attrName>ppt_x</p:attrName>
                                        </p:attrNameLst>
                                      </p:cBhvr>
                                      <p:tavLst>
                                        <p:tav tm="0">
                                          <p:val>
                                            <p:fltVal val="-1"/>
                                          </p:val>
                                        </p:tav>
                                        <p:tav tm="50000">
                                          <p:val>
                                            <p:fltVal val="0.95"/>
                                          </p:val>
                                        </p:tav>
                                        <p:tav tm="100000">
                                          <p:val>
                                            <p:strVal val="#ppt_x"/>
                                          </p:val>
                                        </p:tav>
                                      </p:tavLst>
                                    </p:anim>
                                    <p:anim calcmode="lin" valueType="num">
                                      <p:cBhvr>
                                        <p:cTn id="18" dur="1000" fill="hold"/>
                                        <p:tgtEl>
                                          <p:spTgt spid="29699">
                                            <p:txEl>
                                              <p:pRg st="2" end="2"/>
                                            </p:txEl>
                                          </p:spTgt>
                                        </p:tgtEl>
                                        <p:attrNameLst>
                                          <p:attrName>ppt_y</p:attrName>
                                        </p:attrNameLst>
                                      </p:cBhvr>
                                      <p:tavLst>
                                        <p:tav tm="0">
                                          <p:val>
                                            <p:strVal val="#ppt_y"/>
                                          </p:val>
                                        </p:tav>
                                        <p:tav tm="100000">
                                          <p:val>
                                            <p:strVal val="#ppt_y"/>
                                          </p:val>
                                        </p:tav>
                                      </p:tavLst>
                                    </p:anim>
                                    <p:animEffect transition="in" filter="fade">
                                      <p:cBhvr>
                                        <p:cTn id="19" dur="1000"/>
                                        <p:tgtEl>
                                          <p:spTgt spid="29699">
                                            <p:txEl>
                                              <p:pRg st="2" end="2"/>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15" presetClass="entr" presetSubtype="0" fill="hold" nodeType="clickEffect">
                                  <p:stCondLst>
                                    <p:cond delay="0"/>
                                  </p:stCondLst>
                                  <p:childTnLst>
                                    <p:set>
                                      <p:cBhvr>
                                        <p:cTn id="23" dur="1" fill="hold">
                                          <p:stCondLst>
                                            <p:cond delay="0"/>
                                          </p:stCondLst>
                                        </p:cTn>
                                        <p:tgtEl>
                                          <p:spTgt spid="29699">
                                            <p:txEl>
                                              <p:pRg st="3" end="3"/>
                                            </p:txEl>
                                          </p:spTgt>
                                        </p:tgtEl>
                                        <p:attrNameLst>
                                          <p:attrName>style.visibility</p:attrName>
                                        </p:attrNameLst>
                                      </p:cBhvr>
                                      <p:to>
                                        <p:strVal val="visible"/>
                                      </p:to>
                                    </p:set>
                                    <p:anim calcmode="lin" valueType="num">
                                      <p:cBhvr>
                                        <p:cTn id="24" dur="1000" fill="hold"/>
                                        <p:tgtEl>
                                          <p:spTgt spid="29699">
                                            <p:txEl>
                                              <p:pRg st="3" end="3"/>
                                            </p:txEl>
                                          </p:spTgt>
                                        </p:tgtEl>
                                        <p:attrNameLst>
                                          <p:attrName>ppt_w</p:attrName>
                                        </p:attrNameLst>
                                      </p:cBhvr>
                                      <p:tavLst>
                                        <p:tav tm="0">
                                          <p:val>
                                            <p:fltVal val="0"/>
                                          </p:val>
                                        </p:tav>
                                        <p:tav tm="100000">
                                          <p:val>
                                            <p:strVal val="#ppt_w"/>
                                          </p:val>
                                        </p:tav>
                                      </p:tavLst>
                                    </p:anim>
                                    <p:anim calcmode="lin" valueType="num">
                                      <p:cBhvr>
                                        <p:cTn id="25" dur="1000" fill="hold"/>
                                        <p:tgtEl>
                                          <p:spTgt spid="29699">
                                            <p:txEl>
                                              <p:pRg st="3" end="3"/>
                                            </p:txEl>
                                          </p:spTgt>
                                        </p:tgtEl>
                                        <p:attrNameLst>
                                          <p:attrName>ppt_h</p:attrName>
                                        </p:attrNameLst>
                                      </p:cBhvr>
                                      <p:tavLst>
                                        <p:tav tm="0">
                                          <p:val>
                                            <p:fltVal val="0"/>
                                          </p:val>
                                        </p:tav>
                                        <p:tav tm="100000">
                                          <p:val>
                                            <p:strVal val="#ppt_h"/>
                                          </p:val>
                                        </p:tav>
                                      </p:tavLst>
                                    </p:anim>
                                    <p:anim calcmode="lin" valueType="num">
                                      <p:cBhvr>
                                        <p:cTn id="26" dur="1000" fill="hold"/>
                                        <p:tgtEl>
                                          <p:spTgt spid="29699">
                                            <p:txEl>
                                              <p:pRg st="3" end="3"/>
                                            </p:txEl>
                                          </p:spTgt>
                                        </p:tgtEl>
                                        <p:attrNameLst>
                                          <p:attrName>ppt_x</p:attrName>
                                        </p:attrNameLst>
                                      </p:cBhvr>
                                      <p:tavLst>
                                        <p:tav tm="0" fmla="#ppt_x+(cos(-2*pi*(1-$))*-#ppt_x-sin(-2*pi*(1-$))*(1-#ppt_y))*(1-$)">
                                          <p:val>
                                            <p:fltVal val="0"/>
                                          </p:val>
                                        </p:tav>
                                        <p:tav tm="100000">
                                          <p:val>
                                            <p:fltVal val="1"/>
                                          </p:val>
                                        </p:tav>
                                      </p:tavLst>
                                    </p:anim>
                                    <p:anim calcmode="lin" valueType="num">
                                      <p:cBhvr>
                                        <p:cTn id="27" dur="1000" fill="hold"/>
                                        <p:tgtEl>
                                          <p:spTgt spid="29699">
                                            <p:txEl>
                                              <p:pRg st="3" end="3"/>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8" fill="hold">
                      <p:stCondLst>
                        <p:cond delay="indefinite"/>
                      </p:stCondLst>
                      <p:childTnLst>
                        <p:par>
                          <p:cTn id="29" fill="hold">
                            <p:stCondLst>
                              <p:cond delay="0"/>
                            </p:stCondLst>
                            <p:childTnLst>
                              <p:par>
                                <p:cTn id="30" presetID="26" presetClass="entr" presetSubtype="0" fill="hold" nodeType="clickEffect">
                                  <p:stCondLst>
                                    <p:cond delay="0"/>
                                  </p:stCondLst>
                                  <p:childTnLst>
                                    <p:set>
                                      <p:cBhvr>
                                        <p:cTn id="31" dur="1" fill="hold">
                                          <p:stCondLst>
                                            <p:cond delay="0"/>
                                          </p:stCondLst>
                                        </p:cTn>
                                        <p:tgtEl>
                                          <p:spTgt spid="29699">
                                            <p:txEl>
                                              <p:pRg st="4" end="4"/>
                                            </p:txEl>
                                          </p:spTgt>
                                        </p:tgtEl>
                                        <p:attrNameLst>
                                          <p:attrName>style.visibility</p:attrName>
                                        </p:attrNameLst>
                                      </p:cBhvr>
                                      <p:to>
                                        <p:strVal val="visible"/>
                                      </p:to>
                                    </p:set>
                                    <p:animEffect transition="in" filter="wipe(down)">
                                      <p:cBhvr>
                                        <p:cTn id="32" dur="580">
                                          <p:stCondLst>
                                            <p:cond delay="0"/>
                                          </p:stCondLst>
                                        </p:cTn>
                                        <p:tgtEl>
                                          <p:spTgt spid="29699">
                                            <p:txEl>
                                              <p:pRg st="4" end="4"/>
                                            </p:txEl>
                                          </p:spTgt>
                                        </p:tgtEl>
                                      </p:cBhvr>
                                    </p:animEffect>
                                    <p:anim calcmode="lin" valueType="num">
                                      <p:cBhvr>
                                        <p:cTn id="33" dur="1822" tmFilter="0,0; 0.14,0.36; 0.43,0.73; 0.71,0.91; 1.0,1.0">
                                          <p:stCondLst>
                                            <p:cond delay="0"/>
                                          </p:stCondLst>
                                        </p:cTn>
                                        <p:tgtEl>
                                          <p:spTgt spid="29699">
                                            <p:txEl>
                                              <p:pRg st="4" end="4"/>
                                            </p:txEl>
                                          </p:spTgt>
                                        </p:tgtEl>
                                        <p:attrNameLst>
                                          <p:attrName>ppt_x</p:attrName>
                                        </p:attrNameLst>
                                      </p:cBhvr>
                                      <p:tavLst>
                                        <p:tav tm="0">
                                          <p:val>
                                            <p:strVal val="#ppt_x-0.25"/>
                                          </p:val>
                                        </p:tav>
                                        <p:tav tm="100000">
                                          <p:val>
                                            <p:strVal val="#ppt_x"/>
                                          </p:val>
                                        </p:tav>
                                      </p:tavLst>
                                    </p:anim>
                                    <p:anim calcmode="lin" valueType="num">
                                      <p:cBhvr>
                                        <p:cTn id="34" dur="664" tmFilter="0.0,0.0; 0.25,0.07; 0.50,0.2; 0.75,0.467; 1.0,1.0">
                                          <p:stCondLst>
                                            <p:cond delay="0"/>
                                          </p:stCondLst>
                                        </p:cTn>
                                        <p:tgtEl>
                                          <p:spTgt spid="29699">
                                            <p:txEl>
                                              <p:pRg st="4" end="4"/>
                                            </p:txEl>
                                          </p:spTgt>
                                        </p:tgtEl>
                                        <p:attrNameLst>
                                          <p:attrName>ppt_y</p:attrName>
                                        </p:attrNameLst>
                                      </p:cBhvr>
                                      <p:tavLst>
                                        <p:tav tm="0" fmla="#ppt_y-sin(pi*$)/3">
                                          <p:val>
                                            <p:fltVal val="0.5"/>
                                          </p:val>
                                        </p:tav>
                                        <p:tav tm="100000">
                                          <p:val>
                                            <p:fltVal val="1"/>
                                          </p:val>
                                        </p:tav>
                                      </p:tavLst>
                                    </p:anim>
                                    <p:anim calcmode="lin" valueType="num">
                                      <p:cBhvr>
                                        <p:cTn id="35" dur="664" tmFilter="0, 0; 0.125,0.2665; 0.25,0.4; 0.375,0.465; 0.5,0.5;  0.625,0.535; 0.75,0.6; 0.875,0.7335; 1,1">
                                          <p:stCondLst>
                                            <p:cond delay="664"/>
                                          </p:stCondLst>
                                        </p:cTn>
                                        <p:tgtEl>
                                          <p:spTgt spid="29699">
                                            <p:txEl>
                                              <p:pRg st="4" end="4"/>
                                            </p:txEl>
                                          </p:spTgt>
                                        </p:tgtEl>
                                        <p:attrNameLst>
                                          <p:attrName>ppt_y</p:attrName>
                                        </p:attrNameLst>
                                      </p:cBhvr>
                                      <p:tavLst>
                                        <p:tav tm="0" fmla="#ppt_y-sin(pi*$)/9">
                                          <p:val>
                                            <p:fltVal val="0"/>
                                          </p:val>
                                        </p:tav>
                                        <p:tav tm="100000">
                                          <p:val>
                                            <p:fltVal val="1"/>
                                          </p:val>
                                        </p:tav>
                                      </p:tavLst>
                                    </p:anim>
                                    <p:anim calcmode="lin" valueType="num">
                                      <p:cBhvr>
                                        <p:cTn id="36" dur="332" tmFilter="0, 0; 0.125,0.2665; 0.25,0.4; 0.375,0.465; 0.5,0.5;  0.625,0.535; 0.75,0.6; 0.875,0.7335; 1,1">
                                          <p:stCondLst>
                                            <p:cond delay="1324"/>
                                          </p:stCondLst>
                                        </p:cTn>
                                        <p:tgtEl>
                                          <p:spTgt spid="29699">
                                            <p:txEl>
                                              <p:pRg st="4" end="4"/>
                                            </p:txEl>
                                          </p:spTgt>
                                        </p:tgtEl>
                                        <p:attrNameLst>
                                          <p:attrName>ppt_y</p:attrName>
                                        </p:attrNameLst>
                                      </p:cBhvr>
                                      <p:tavLst>
                                        <p:tav tm="0" fmla="#ppt_y-sin(pi*$)/27">
                                          <p:val>
                                            <p:fltVal val="0"/>
                                          </p:val>
                                        </p:tav>
                                        <p:tav tm="100000">
                                          <p:val>
                                            <p:fltVal val="1"/>
                                          </p:val>
                                        </p:tav>
                                      </p:tavLst>
                                    </p:anim>
                                    <p:anim calcmode="lin" valueType="num">
                                      <p:cBhvr>
                                        <p:cTn id="37" dur="164" tmFilter="0, 0; 0.125,0.2665; 0.25,0.4; 0.375,0.465; 0.5,0.5;  0.625,0.535; 0.75,0.6; 0.875,0.7335; 1,1">
                                          <p:stCondLst>
                                            <p:cond delay="1656"/>
                                          </p:stCondLst>
                                        </p:cTn>
                                        <p:tgtEl>
                                          <p:spTgt spid="29699">
                                            <p:txEl>
                                              <p:pRg st="4" end="4"/>
                                            </p:txEl>
                                          </p:spTgt>
                                        </p:tgtEl>
                                        <p:attrNameLst>
                                          <p:attrName>ppt_y</p:attrName>
                                        </p:attrNameLst>
                                      </p:cBhvr>
                                      <p:tavLst>
                                        <p:tav tm="0" fmla="#ppt_y-sin(pi*$)/81">
                                          <p:val>
                                            <p:fltVal val="0"/>
                                          </p:val>
                                        </p:tav>
                                        <p:tav tm="100000">
                                          <p:val>
                                            <p:fltVal val="1"/>
                                          </p:val>
                                        </p:tav>
                                      </p:tavLst>
                                    </p:anim>
                                    <p:animScale>
                                      <p:cBhvr>
                                        <p:cTn id="38" dur="26">
                                          <p:stCondLst>
                                            <p:cond delay="650"/>
                                          </p:stCondLst>
                                        </p:cTn>
                                        <p:tgtEl>
                                          <p:spTgt spid="29699">
                                            <p:txEl>
                                              <p:pRg st="4" end="4"/>
                                            </p:txEl>
                                          </p:spTgt>
                                        </p:tgtEl>
                                      </p:cBhvr>
                                      <p:to x="100000" y="60000"/>
                                    </p:animScale>
                                    <p:animScale>
                                      <p:cBhvr>
                                        <p:cTn id="39" dur="166" decel="50000">
                                          <p:stCondLst>
                                            <p:cond delay="676"/>
                                          </p:stCondLst>
                                        </p:cTn>
                                        <p:tgtEl>
                                          <p:spTgt spid="29699">
                                            <p:txEl>
                                              <p:pRg st="4" end="4"/>
                                            </p:txEl>
                                          </p:spTgt>
                                        </p:tgtEl>
                                      </p:cBhvr>
                                      <p:to x="100000" y="100000"/>
                                    </p:animScale>
                                    <p:animScale>
                                      <p:cBhvr>
                                        <p:cTn id="40" dur="26">
                                          <p:stCondLst>
                                            <p:cond delay="1312"/>
                                          </p:stCondLst>
                                        </p:cTn>
                                        <p:tgtEl>
                                          <p:spTgt spid="29699">
                                            <p:txEl>
                                              <p:pRg st="4" end="4"/>
                                            </p:txEl>
                                          </p:spTgt>
                                        </p:tgtEl>
                                      </p:cBhvr>
                                      <p:to x="100000" y="80000"/>
                                    </p:animScale>
                                    <p:animScale>
                                      <p:cBhvr>
                                        <p:cTn id="41" dur="166" decel="50000">
                                          <p:stCondLst>
                                            <p:cond delay="1338"/>
                                          </p:stCondLst>
                                        </p:cTn>
                                        <p:tgtEl>
                                          <p:spTgt spid="29699">
                                            <p:txEl>
                                              <p:pRg st="4" end="4"/>
                                            </p:txEl>
                                          </p:spTgt>
                                        </p:tgtEl>
                                      </p:cBhvr>
                                      <p:to x="100000" y="100000"/>
                                    </p:animScale>
                                    <p:animScale>
                                      <p:cBhvr>
                                        <p:cTn id="42" dur="26">
                                          <p:stCondLst>
                                            <p:cond delay="1642"/>
                                          </p:stCondLst>
                                        </p:cTn>
                                        <p:tgtEl>
                                          <p:spTgt spid="29699">
                                            <p:txEl>
                                              <p:pRg st="4" end="4"/>
                                            </p:txEl>
                                          </p:spTgt>
                                        </p:tgtEl>
                                      </p:cBhvr>
                                      <p:to x="100000" y="90000"/>
                                    </p:animScale>
                                    <p:animScale>
                                      <p:cBhvr>
                                        <p:cTn id="43" dur="166" decel="50000">
                                          <p:stCondLst>
                                            <p:cond delay="1668"/>
                                          </p:stCondLst>
                                        </p:cTn>
                                        <p:tgtEl>
                                          <p:spTgt spid="29699">
                                            <p:txEl>
                                              <p:pRg st="4" end="4"/>
                                            </p:txEl>
                                          </p:spTgt>
                                        </p:tgtEl>
                                      </p:cBhvr>
                                      <p:to x="100000" y="100000"/>
                                    </p:animScale>
                                    <p:animScale>
                                      <p:cBhvr>
                                        <p:cTn id="44" dur="26">
                                          <p:stCondLst>
                                            <p:cond delay="1808"/>
                                          </p:stCondLst>
                                        </p:cTn>
                                        <p:tgtEl>
                                          <p:spTgt spid="29699">
                                            <p:txEl>
                                              <p:pRg st="4" end="4"/>
                                            </p:txEl>
                                          </p:spTgt>
                                        </p:tgtEl>
                                      </p:cBhvr>
                                      <p:to x="100000" y="95000"/>
                                    </p:animScale>
                                    <p:animScale>
                                      <p:cBhvr>
                                        <p:cTn id="45" dur="166" decel="50000">
                                          <p:stCondLst>
                                            <p:cond delay="1834"/>
                                          </p:stCondLst>
                                        </p:cTn>
                                        <p:tgtEl>
                                          <p:spTgt spid="29699">
                                            <p:txEl>
                                              <p:pRg st="4" end="4"/>
                                            </p:txEl>
                                          </p:spTgt>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71010" name="Rectangle 2"/>
          <p:cNvSpPr>
            <a:spLocks noGrp="1" noChangeArrowheads="1"/>
          </p:cNvSpPr>
          <p:nvPr>
            <p:ph type="title"/>
          </p:nvPr>
        </p:nvSpPr>
        <p:spPr/>
        <p:txBody>
          <a:bodyPr/>
          <a:lstStyle/>
          <a:p>
            <a:pPr algn="ctr"/>
            <a:r>
              <a:rPr lang="ar-SY" sz="4800" b="1">
                <a:solidFill>
                  <a:srgbClr val="FFFF00"/>
                </a:solidFill>
                <a:effectLst>
                  <a:outerShdw blurRad="38100" dist="38100" dir="2700000" algn="tl">
                    <a:srgbClr val="FFFFFF"/>
                  </a:outerShdw>
                </a:effectLst>
                <a:cs typeface="DecoType Thuluth" pitchFamily="2" charset="-78"/>
              </a:rPr>
              <a:t>أنواع المخاطر في عقد الاستصناع</a:t>
            </a:r>
            <a:r>
              <a:rPr lang="ar-SA" sz="4800" b="1">
                <a:solidFill>
                  <a:schemeClr val="accent2"/>
                </a:solidFill>
                <a:cs typeface="DecoType Thuluth" pitchFamily="2" charset="-78"/>
              </a:rPr>
              <a:t> </a:t>
            </a:r>
            <a:endParaRPr lang="en-US" sz="4800" b="1">
              <a:solidFill>
                <a:schemeClr val="accent2"/>
              </a:solidFill>
              <a:cs typeface="DecoType Thuluth" pitchFamily="2" charset="-78"/>
            </a:endParaRPr>
          </a:p>
        </p:txBody>
      </p:sp>
      <p:sp>
        <p:nvSpPr>
          <p:cNvPr id="171011" name="Rectangle 3"/>
          <p:cNvSpPr>
            <a:spLocks noGrp="1" noChangeArrowheads="1"/>
          </p:cNvSpPr>
          <p:nvPr>
            <p:ph type="body" idx="1"/>
          </p:nvPr>
        </p:nvSpPr>
        <p:spPr>
          <a:xfrm>
            <a:off x="685800" y="1905000"/>
            <a:ext cx="7772400" cy="4953000"/>
          </a:xfrm>
          <a:ln/>
        </p:spPr>
        <p:txBody>
          <a:bodyPr/>
          <a:lstStyle/>
          <a:p>
            <a:r>
              <a:rPr lang="ar-SY" sz="3600">
                <a:solidFill>
                  <a:srgbClr val="66CCFF"/>
                </a:solidFill>
              </a:rPr>
              <a:t>                 مخاطر معدل العائد</a:t>
            </a:r>
            <a:r>
              <a:rPr lang="ar-SA" sz="3600">
                <a:solidFill>
                  <a:srgbClr val="66CCFF"/>
                </a:solidFill>
              </a:rPr>
              <a:t>:</a:t>
            </a:r>
          </a:p>
          <a:p>
            <a:endParaRPr lang="ar-SA" sz="3600">
              <a:solidFill>
                <a:srgbClr val="0000FF"/>
              </a:solidFill>
            </a:endParaRPr>
          </a:p>
        </p:txBody>
      </p:sp>
      <p:sp>
        <p:nvSpPr>
          <p:cNvPr id="171012" name="AutoShape 4"/>
          <p:cNvSpPr>
            <a:spLocks noChangeArrowheads="1"/>
          </p:cNvSpPr>
          <p:nvPr/>
        </p:nvSpPr>
        <p:spPr bwMode="auto">
          <a:xfrm>
            <a:off x="395288" y="2492375"/>
            <a:ext cx="7632700" cy="3960813"/>
          </a:xfrm>
          <a:prstGeom prst="upArrowCallout">
            <a:avLst>
              <a:gd name="adj1" fmla="val 21055"/>
              <a:gd name="adj2" fmla="val 20252"/>
              <a:gd name="adj3" fmla="val 19356"/>
              <a:gd name="adj4" fmla="val 55847"/>
            </a:avLst>
          </a:prstGeom>
          <a:gradFill rotWithShape="1">
            <a:gsLst>
              <a:gs pos="0">
                <a:srgbClr val="FFFFFF"/>
              </a:gs>
              <a:gs pos="100000">
                <a:srgbClr val="66CCFF"/>
              </a:gs>
            </a:gsLst>
            <a:path path="rect">
              <a:fillToRect l="50000" t="50000" r="50000" b="50000"/>
            </a:path>
          </a:gradFill>
          <a:ln w="12700">
            <a:miter lim="800000"/>
            <a:headEnd type="none" w="sm" len="sm"/>
            <a:tailEnd type="none" w="sm" len="sm"/>
          </a:ln>
          <a:effectLst/>
          <a:scene3d>
            <a:camera prst="legacyPerspectiveBottom"/>
            <a:lightRig rig="legacyFlat3" dir="t"/>
          </a:scene3d>
          <a:sp3d extrusionH="1243000" prstMaterial="legacyMatte">
            <a:bevelT w="13500" h="13500" prst="angle"/>
            <a:bevelB w="13500" h="13500" prst="angle"/>
            <a:extrusionClr>
              <a:srgbClr val="33CC33"/>
            </a:extrusionClr>
          </a:sp3d>
        </p:spPr>
        <p:txBody>
          <a:bodyPr wrap="none" anchor="ctr">
            <a:flatTx/>
          </a:bodyPr>
          <a:lstStyle/>
          <a:p>
            <a:pPr algn="r"/>
            <a:r>
              <a:rPr lang="ar-SA" sz="3600">
                <a:solidFill>
                  <a:schemeClr val="bg1"/>
                </a:solidFill>
                <a:effectLst>
                  <a:outerShdw blurRad="38100" dist="38100" dir="2700000" algn="tl">
                    <a:srgbClr val="FFFFFF"/>
                  </a:outerShdw>
                </a:effectLst>
              </a:rPr>
              <a:t>وتتمثل </a:t>
            </a:r>
            <a:r>
              <a:rPr lang="ar-SY" sz="3600">
                <a:solidFill>
                  <a:schemeClr val="bg1"/>
                </a:solidFill>
                <a:effectLst>
                  <a:outerShdw blurRad="38100" dist="38100" dir="2700000" algn="tl">
                    <a:srgbClr val="FFFFFF"/>
                  </a:outerShdw>
                </a:effectLst>
              </a:rPr>
              <a:t> في  </a:t>
            </a:r>
            <a:r>
              <a:rPr lang="ar-SA" sz="3600">
                <a:solidFill>
                  <a:schemeClr val="bg1"/>
                </a:solidFill>
                <a:effectLst>
                  <a:outerShdw blurRad="38100" dist="38100" dir="2700000" algn="tl">
                    <a:srgbClr val="FFFFFF"/>
                  </a:outerShdw>
                </a:effectLst>
              </a:rPr>
              <a:t>حالة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عدم</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التأكد</a:t>
            </a:r>
            <a:r>
              <a:rPr lang="en-US" sz="3600">
                <a:solidFill>
                  <a:schemeClr val="bg1"/>
                </a:solidFill>
                <a:effectLst>
                  <a:outerShdw blurRad="38100" dist="38100" dir="2700000" algn="tl">
                    <a:srgbClr val="FFFFFF"/>
                  </a:outerShdw>
                </a:effectLst>
              </a:rPr>
              <a:t> </a:t>
            </a:r>
            <a:r>
              <a:rPr lang="ar-SY" sz="3600">
                <a:solidFill>
                  <a:schemeClr val="bg1"/>
                </a:solidFill>
                <a:effectLst>
                  <a:outerShdw blurRad="38100" dist="38100" dir="2700000" algn="tl">
                    <a:srgbClr val="FFFFFF"/>
                  </a:outerShdw>
                </a:effectLst>
              </a:rPr>
              <a:t>حيث  أن  </a:t>
            </a:r>
            <a:r>
              <a:rPr lang="ar-SA" sz="3600">
                <a:solidFill>
                  <a:schemeClr val="bg1"/>
                </a:solidFill>
                <a:effectLst>
                  <a:outerShdw blurRad="38100" dist="38100" dir="2700000" algn="tl">
                    <a:srgbClr val="FFFFFF"/>
                  </a:outerShdw>
                </a:effectLst>
              </a:rPr>
              <a:t> العائد  غير مضمون</a:t>
            </a:r>
            <a:r>
              <a:rPr lang="ar-SY" sz="3600">
                <a:solidFill>
                  <a:schemeClr val="bg1"/>
                </a:solidFill>
                <a:effectLst>
                  <a:outerShdw blurRad="38100" dist="38100" dir="2700000" algn="tl">
                    <a:srgbClr val="FFFFFF"/>
                  </a:outerShdw>
                </a:effectLst>
              </a:rPr>
              <a:t> ، </a:t>
            </a:r>
            <a:r>
              <a:rPr lang="ar-SA" sz="3600">
                <a:solidFill>
                  <a:schemeClr val="bg1"/>
                </a:solidFill>
                <a:effectLst>
                  <a:outerShdw blurRad="38100" dist="38100" dir="2700000" algn="tl">
                    <a:srgbClr val="FFFFFF"/>
                  </a:outerShdw>
                </a:effectLst>
              </a:rPr>
              <a:t>وهناك </a:t>
            </a:r>
            <a:endParaRPr lang="ar-SY" sz="3600">
              <a:solidFill>
                <a:schemeClr val="bg1"/>
              </a:solidFill>
              <a:effectLst>
                <a:outerShdw blurRad="38100" dist="38100" dir="2700000" algn="tl">
                  <a:srgbClr val="FFFFFF"/>
                </a:outerShdw>
              </a:effectLst>
            </a:endParaRPr>
          </a:p>
          <a:p>
            <a:pPr algn="r"/>
            <a:r>
              <a:rPr lang="ar-SA" sz="3600">
                <a:solidFill>
                  <a:schemeClr val="bg1"/>
                </a:solidFill>
                <a:effectLst>
                  <a:outerShdw blurRad="38100" dist="38100" dir="2700000" algn="tl">
                    <a:srgbClr val="FFFFFF"/>
                  </a:outerShdw>
                </a:effectLst>
              </a:rPr>
              <a:t>احتمالات</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عدم</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قيام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الطرف</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الآخر بتسليم</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المنتج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في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موعده</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لأسباب</a:t>
            </a:r>
            <a:endParaRPr lang="ar-SY" sz="3600">
              <a:solidFill>
                <a:schemeClr val="bg1"/>
              </a:solidFill>
              <a:effectLst>
                <a:outerShdw blurRad="38100" dist="38100" dir="2700000" algn="tl">
                  <a:srgbClr val="FFFFFF"/>
                </a:outerShdw>
              </a:effectLst>
            </a:endParaRPr>
          </a:p>
          <a:p>
            <a:pPr algn="r"/>
            <a:r>
              <a:rPr lang="ar-SA" sz="3600">
                <a:solidFill>
                  <a:schemeClr val="bg1"/>
                </a:solidFill>
                <a:effectLst>
                  <a:outerShdw blurRad="38100" dist="38100" dir="2700000" algn="tl">
                    <a:srgbClr val="FFFFFF"/>
                  </a:outerShdw>
                </a:effectLst>
              </a:rPr>
              <a:t> عدة</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مثل الظروف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الطارئة </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و</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أعطال</a:t>
            </a:r>
            <a:r>
              <a:rPr lang="ar-SY" sz="3600">
                <a:solidFill>
                  <a:schemeClr val="bg1"/>
                </a:solidFill>
                <a:effectLst>
                  <a:outerShdw blurRad="38100" dist="38100" dir="2700000" algn="tl">
                    <a:srgbClr val="FFFFFF"/>
                  </a:outerShdw>
                </a:effectLst>
              </a:rPr>
              <a:t> </a:t>
            </a:r>
            <a:r>
              <a:rPr lang="ar-SA" sz="3600">
                <a:solidFill>
                  <a:schemeClr val="bg1"/>
                </a:solidFill>
                <a:effectLst>
                  <a:outerShdw blurRad="38100" dist="38100" dir="2700000" algn="tl">
                    <a:srgbClr val="FFFFFF"/>
                  </a:outerShdw>
                </a:effectLst>
              </a:rPr>
              <a:t> الإنتاج.</a:t>
            </a:r>
            <a:r>
              <a:rPr lang="ar-SA" sz="3200">
                <a:effectLst>
                  <a:outerShdw blurRad="38100" dist="38100" dir="2700000" algn="tl">
                    <a:srgbClr val="000000"/>
                  </a:outerShdw>
                </a:effectLst>
              </a:rPr>
              <a:t> </a:t>
            </a:r>
            <a:endParaRPr lang="en-US" sz="3200">
              <a:effectLst>
                <a:outerShdw blurRad="38100" dist="38100" dir="2700000" algn="tl">
                  <a:srgbClr val="000000"/>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grpId="0" nodeType="clickEffect">
                                  <p:stCondLst>
                                    <p:cond delay="0"/>
                                  </p:stCondLst>
                                  <p:childTnLst>
                                    <p:set>
                                      <p:cBhvr>
                                        <p:cTn id="6" dur="1" fill="hold">
                                          <p:stCondLst>
                                            <p:cond delay="0"/>
                                          </p:stCondLst>
                                        </p:cTn>
                                        <p:tgtEl>
                                          <p:spTgt spid="171012"/>
                                        </p:tgtEl>
                                        <p:attrNameLst>
                                          <p:attrName>style.visibility</p:attrName>
                                        </p:attrNameLst>
                                      </p:cBhvr>
                                      <p:to>
                                        <p:strVal val="visible"/>
                                      </p:to>
                                    </p:set>
                                    <p:animEffect transition="in" filter="box(in)">
                                      <p:cBhvr>
                                        <p:cTn id="7" dur="500"/>
                                        <p:tgtEl>
                                          <p:spTgt spid="1710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1012" grpId="0" animBg="1" autoUpdateAnimBg="0"/>
    </p:bldLst>
  </p:timing>
</p:sld>
</file>

<file path=ppt/slides/slide2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73058" name="Rectangle 2"/>
          <p:cNvSpPr>
            <a:spLocks noGrp="1" noChangeArrowheads="1"/>
          </p:cNvSpPr>
          <p:nvPr>
            <p:ph type="title"/>
          </p:nvPr>
        </p:nvSpPr>
        <p:spPr/>
        <p:txBody>
          <a:bodyPr/>
          <a:lstStyle/>
          <a:p>
            <a:pPr algn="ctr"/>
            <a:r>
              <a:rPr lang="ar-SY" sz="4800" b="1">
                <a:solidFill>
                  <a:srgbClr val="FFFF00"/>
                </a:solidFill>
                <a:effectLst>
                  <a:outerShdw blurRad="38100" dist="38100" dir="2700000" algn="tl">
                    <a:srgbClr val="FFFFFF"/>
                  </a:outerShdw>
                </a:effectLst>
                <a:cs typeface="DecoType Thuluth" pitchFamily="2" charset="-78"/>
              </a:rPr>
              <a:t>أنواع المخاطر في عقد الاستصناع</a:t>
            </a:r>
            <a:endParaRPr lang="en-US" sz="4800" b="1">
              <a:solidFill>
                <a:srgbClr val="FFFF00"/>
              </a:solidFill>
              <a:effectLst>
                <a:outerShdw blurRad="38100" dist="38100" dir="2700000" algn="tl">
                  <a:srgbClr val="FFFFFF"/>
                </a:outerShdw>
              </a:effectLst>
              <a:cs typeface="DecoType Thuluth" pitchFamily="2" charset="-78"/>
            </a:endParaRPr>
          </a:p>
        </p:txBody>
      </p:sp>
      <p:sp>
        <p:nvSpPr>
          <p:cNvPr id="173059" name="Rectangle 3"/>
          <p:cNvSpPr>
            <a:spLocks noGrp="1" noChangeArrowheads="1"/>
          </p:cNvSpPr>
          <p:nvPr>
            <p:ph type="body" idx="1"/>
          </p:nvPr>
        </p:nvSpPr>
        <p:spPr>
          <a:xfrm>
            <a:off x="685800" y="1905000"/>
            <a:ext cx="7772400" cy="4953000"/>
          </a:xfrm>
          <a:ln/>
        </p:spPr>
        <p:txBody>
          <a:bodyPr/>
          <a:lstStyle/>
          <a:p>
            <a:r>
              <a:rPr lang="ar-SY" b="1">
                <a:solidFill>
                  <a:srgbClr val="66FF66"/>
                </a:solidFill>
              </a:rPr>
              <a:t>ال</a:t>
            </a:r>
            <a:r>
              <a:rPr lang="ar-SA" b="1">
                <a:solidFill>
                  <a:srgbClr val="66FF66"/>
                </a:solidFill>
              </a:rPr>
              <a:t>مخاطر </a:t>
            </a:r>
            <a:r>
              <a:rPr lang="ar-SY" b="1">
                <a:solidFill>
                  <a:srgbClr val="66FF66"/>
                </a:solidFill>
              </a:rPr>
              <a:t>التعاقدية</a:t>
            </a:r>
            <a:r>
              <a:rPr lang="ar-SA" b="1">
                <a:solidFill>
                  <a:srgbClr val="66FF66"/>
                </a:solidFill>
              </a:rPr>
              <a:t>:</a:t>
            </a:r>
            <a:r>
              <a:rPr lang="ar-SA"/>
              <a:t> </a:t>
            </a:r>
            <a:endParaRPr lang="ar-SA" sz="2400">
              <a:solidFill>
                <a:srgbClr val="0000FF"/>
              </a:solidFill>
            </a:endParaRPr>
          </a:p>
          <a:p>
            <a:endParaRPr lang="ar-SA" sz="2400">
              <a:solidFill>
                <a:srgbClr val="0000FF"/>
              </a:solidFill>
            </a:endParaRPr>
          </a:p>
        </p:txBody>
      </p:sp>
      <p:sp>
        <p:nvSpPr>
          <p:cNvPr id="173060" name="AutoShape 4"/>
          <p:cNvSpPr>
            <a:spLocks noChangeArrowheads="1"/>
          </p:cNvSpPr>
          <p:nvPr/>
        </p:nvSpPr>
        <p:spPr bwMode="auto">
          <a:xfrm rot="-608138">
            <a:off x="309563" y="2565400"/>
            <a:ext cx="6624637" cy="3757613"/>
          </a:xfrm>
          <a:prstGeom prst="star5">
            <a:avLst/>
          </a:prstGeom>
          <a:gradFill rotWithShape="1">
            <a:gsLst>
              <a:gs pos="0">
                <a:srgbClr val="66FF66"/>
              </a:gs>
              <a:gs pos="50000">
                <a:srgbClr val="FFFFFF"/>
              </a:gs>
              <a:gs pos="100000">
                <a:srgbClr val="66FF66"/>
              </a:gs>
            </a:gsLst>
            <a:lin ang="18900000" scaled="1"/>
          </a:gradFill>
          <a:ln w="12700">
            <a:miter lim="800000"/>
            <a:headEnd type="none" w="sm" len="sm"/>
            <a:tailEnd type="none" w="sm" len="sm"/>
          </a:ln>
          <a:effectLst/>
          <a:scene3d>
            <a:camera prst="legacyObliqueTopLeft"/>
            <a:lightRig rig="legacyFlat3" dir="t"/>
          </a:scene3d>
          <a:sp3d extrusionH="430200" prstMaterial="legacyMatte">
            <a:bevelT w="13500" h="13500" prst="angle"/>
            <a:bevelB w="13500" h="13500" prst="angle"/>
            <a:extrusionClr>
              <a:srgbClr val="66FF66"/>
            </a:extrusionClr>
          </a:sp3d>
        </p:spPr>
        <p:txBody>
          <a:bodyPr wrap="none" anchor="ctr">
            <a:flatTx/>
          </a:bodyPr>
          <a:lstStyle/>
          <a:p>
            <a:r>
              <a:rPr lang="ar-SY" sz="2800" b="1">
                <a:solidFill>
                  <a:schemeClr val="bg1"/>
                </a:solidFill>
                <a:effectLst>
                  <a:outerShdw blurRad="38100" dist="38100" dir="2700000" algn="tl">
                    <a:srgbClr val="FFFFFF"/>
                  </a:outerShdw>
                </a:effectLst>
              </a:rPr>
              <a:t>وتنشأ عند </a:t>
            </a:r>
            <a:r>
              <a:rPr lang="ar-SA" sz="2800" b="1">
                <a:solidFill>
                  <a:schemeClr val="bg1"/>
                </a:solidFill>
                <a:effectLst>
                  <a:outerShdw blurRad="38100" dist="38100" dir="2700000" algn="tl">
                    <a:srgbClr val="FFFFFF"/>
                  </a:outerShdw>
                </a:effectLst>
              </a:rPr>
              <a:t>عدم الدقة والوضوح في نص العقد ،</a:t>
            </a:r>
            <a:endParaRPr lang="ar-SY" sz="2800" b="1">
              <a:solidFill>
                <a:schemeClr val="bg1"/>
              </a:solidFill>
              <a:effectLst>
                <a:outerShdw blurRad="38100" dist="38100" dir="2700000" algn="tl">
                  <a:srgbClr val="FFFFFF"/>
                </a:outerShdw>
              </a:effectLst>
            </a:endParaRPr>
          </a:p>
          <a:p>
            <a:r>
              <a:rPr lang="ar-SA" sz="2800" b="1">
                <a:solidFill>
                  <a:schemeClr val="bg1"/>
                </a:solidFill>
                <a:effectLst>
                  <a:outerShdw blurRad="38100" dist="38100" dir="2700000" algn="tl">
                    <a:srgbClr val="FFFFFF"/>
                  </a:outerShdw>
                </a:effectLst>
              </a:rPr>
              <a:t>الأمر الذي ينتج عنه تكلفة كبيرة في التنفيذ</a:t>
            </a:r>
            <a:endParaRPr lang="ar-SY" sz="2800" b="1">
              <a:solidFill>
                <a:schemeClr val="bg1"/>
              </a:solidFill>
              <a:effectLst>
                <a:outerShdw blurRad="38100" dist="38100" dir="2700000" algn="tl">
                  <a:srgbClr val="FFFFFF"/>
                </a:outerShdw>
              </a:effectLst>
            </a:endParaRPr>
          </a:p>
          <a:p>
            <a:r>
              <a:rPr lang="ar-SA" sz="2800" b="1">
                <a:solidFill>
                  <a:schemeClr val="bg1"/>
                </a:solidFill>
                <a:effectLst>
                  <a:outerShdw blurRad="38100" dist="38100" dir="2700000" algn="tl">
                    <a:srgbClr val="FFFFFF"/>
                  </a:outerShdw>
                </a:effectLst>
              </a:rPr>
              <a:t> وفي إنجاز العقد بالوقت المحدد</a:t>
            </a:r>
            <a:r>
              <a:rPr lang="ar-SA">
                <a:solidFill>
                  <a:srgbClr val="0066FF"/>
                </a:solidFill>
                <a:effectLst>
                  <a:outerShdw blurRad="38100" dist="38100" dir="2700000" algn="tl">
                    <a:srgbClr val="000000"/>
                  </a:outerShdw>
                </a:effectLst>
              </a:rPr>
              <a:t>.</a:t>
            </a:r>
            <a:endParaRPr lang="en-US">
              <a:solidFill>
                <a:srgbClr val="0066FF"/>
              </a:solidFill>
              <a:effectLst>
                <a:outerShdw blurRad="38100" dist="38100" dir="2700000" algn="tl">
                  <a:srgbClr val="000000"/>
                </a:outerShdw>
              </a:effectLst>
            </a:endParaRPr>
          </a:p>
        </p:txBody>
      </p:sp>
      <p:sp>
        <p:nvSpPr>
          <p:cNvPr id="173061" name="Line 5"/>
          <p:cNvSpPr>
            <a:spLocks noChangeShapeType="1"/>
          </p:cNvSpPr>
          <p:nvPr/>
        </p:nvSpPr>
        <p:spPr bwMode="auto">
          <a:xfrm flipH="1">
            <a:off x="4356100" y="2420938"/>
            <a:ext cx="1943100" cy="1441450"/>
          </a:xfrm>
          <a:prstGeom prst="line">
            <a:avLst/>
          </a:prstGeom>
          <a:noFill/>
          <a:ln w="57150">
            <a:solidFill>
              <a:schemeClr val="tx1"/>
            </a:solidFill>
            <a:round/>
            <a:headEnd/>
            <a:tailEnd type="triangle" w="med" len="med"/>
          </a:ln>
          <a:effectLst/>
          <a:scene3d>
            <a:camera prst="legacyObliqueTopRight"/>
            <a:lightRig rig="legacyFlat1" dir="t"/>
          </a:scene3d>
          <a:sp3d extrusionH="163500" prstMaterial="legacyMetal">
            <a:bevelT w="13500" h="13500" prst="angle"/>
            <a:bevelB w="13500" h="13500" prst="angle"/>
            <a:extrusionClr>
              <a:srgbClr val="FFCC00"/>
            </a:extrusionClr>
          </a:sp3d>
        </p:spPr>
        <p:txBody>
          <a:bodyPr wrap="none">
            <a:flatTx/>
          </a:bodyPr>
          <a:lstStyle/>
          <a:p>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3" fill="hold" grpId="0" nodeType="clickEffect">
                                  <p:stCondLst>
                                    <p:cond delay="0"/>
                                  </p:stCondLst>
                                  <p:childTnLst>
                                    <p:set>
                                      <p:cBhvr>
                                        <p:cTn id="6" dur="1" fill="hold">
                                          <p:stCondLst>
                                            <p:cond delay="0"/>
                                          </p:stCondLst>
                                        </p:cTn>
                                        <p:tgtEl>
                                          <p:spTgt spid="173061"/>
                                        </p:tgtEl>
                                        <p:attrNameLst>
                                          <p:attrName>style.visibility</p:attrName>
                                        </p:attrNameLst>
                                      </p:cBhvr>
                                      <p:to>
                                        <p:strVal val="visible"/>
                                      </p:to>
                                    </p:set>
                                    <p:anim calcmode="lin" valueType="num">
                                      <p:cBhvr additive="base">
                                        <p:cTn id="7" dur="500" fill="hold"/>
                                        <p:tgtEl>
                                          <p:spTgt spid="173061"/>
                                        </p:tgtEl>
                                        <p:attrNameLst>
                                          <p:attrName>ppt_x</p:attrName>
                                        </p:attrNameLst>
                                      </p:cBhvr>
                                      <p:tavLst>
                                        <p:tav tm="0">
                                          <p:val>
                                            <p:strVal val="1+#ppt_w/2"/>
                                          </p:val>
                                        </p:tav>
                                        <p:tav tm="100000">
                                          <p:val>
                                            <p:strVal val="#ppt_x"/>
                                          </p:val>
                                        </p:tav>
                                      </p:tavLst>
                                    </p:anim>
                                    <p:anim calcmode="lin" valueType="num">
                                      <p:cBhvr additive="base">
                                        <p:cTn id="8" dur="500" fill="hold"/>
                                        <p:tgtEl>
                                          <p:spTgt spid="173061"/>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3" fill="hold" grpId="0" nodeType="clickEffect">
                                  <p:stCondLst>
                                    <p:cond delay="0"/>
                                  </p:stCondLst>
                                  <p:childTnLst>
                                    <p:set>
                                      <p:cBhvr>
                                        <p:cTn id="12" dur="1" fill="hold">
                                          <p:stCondLst>
                                            <p:cond delay="0"/>
                                          </p:stCondLst>
                                        </p:cTn>
                                        <p:tgtEl>
                                          <p:spTgt spid="173060"/>
                                        </p:tgtEl>
                                        <p:attrNameLst>
                                          <p:attrName>style.visibility</p:attrName>
                                        </p:attrNameLst>
                                      </p:cBhvr>
                                      <p:to>
                                        <p:strVal val="visible"/>
                                      </p:to>
                                    </p:set>
                                    <p:anim calcmode="lin" valueType="num">
                                      <p:cBhvr additive="base">
                                        <p:cTn id="13" dur="500" fill="hold"/>
                                        <p:tgtEl>
                                          <p:spTgt spid="173060"/>
                                        </p:tgtEl>
                                        <p:attrNameLst>
                                          <p:attrName>ppt_x</p:attrName>
                                        </p:attrNameLst>
                                      </p:cBhvr>
                                      <p:tavLst>
                                        <p:tav tm="0">
                                          <p:val>
                                            <p:strVal val="1+#ppt_w/2"/>
                                          </p:val>
                                        </p:tav>
                                        <p:tav tm="100000">
                                          <p:val>
                                            <p:strVal val="#ppt_x"/>
                                          </p:val>
                                        </p:tav>
                                      </p:tavLst>
                                    </p:anim>
                                    <p:anim calcmode="lin" valueType="num">
                                      <p:cBhvr additive="base">
                                        <p:cTn id="14" dur="500" fill="hold"/>
                                        <p:tgtEl>
                                          <p:spTgt spid="173060"/>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3060" grpId="0" animBg="1" autoUpdateAnimBg="0"/>
      <p:bldP spid="173061" grpId="0" animBg="1"/>
    </p:bldLst>
  </p:timing>
</p:sld>
</file>

<file path=ppt/slides/slide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75106" name="Rectangle 2"/>
          <p:cNvSpPr>
            <a:spLocks noGrp="1" noChangeArrowheads="1"/>
          </p:cNvSpPr>
          <p:nvPr>
            <p:ph type="title"/>
          </p:nvPr>
        </p:nvSpPr>
        <p:spPr/>
        <p:txBody>
          <a:bodyPr/>
          <a:lstStyle/>
          <a:p>
            <a:pPr algn="ctr"/>
            <a:r>
              <a:rPr lang="ar-SY" sz="4800" b="1">
                <a:solidFill>
                  <a:srgbClr val="FFFF00"/>
                </a:solidFill>
                <a:effectLst>
                  <a:outerShdw blurRad="38100" dist="38100" dir="2700000" algn="tl">
                    <a:srgbClr val="FFFFFF"/>
                  </a:outerShdw>
                </a:effectLst>
                <a:cs typeface="DecoType Thuluth" pitchFamily="2" charset="-78"/>
              </a:rPr>
              <a:t>أنواع المخاطر في عقد الاستصناع</a:t>
            </a:r>
            <a:endParaRPr lang="en-US" sz="4800" b="1">
              <a:solidFill>
                <a:srgbClr val="FFFF00"/>
              </a:solidFill>
              <a:effectLst>
                <a:outerShdw blurRad="38100" dist="38100" dir="2700000" algn="tl">
                  <a:srgbClr val="FFFFFF"/>
                </a:outerShdw>
              </a:effectLst>
              <a:cs typeface="DecoType Thuluth" pitchFamily="2" charset="-78"/>
            </a:endParaRPr>
          </a:p>
        </p:txBody>
      </p:sp>
      <p:sp>
        <p:nvSpPr>
          <p:cNvPr id="175107" name="Rectangle 3"/>
          <p:cNvSpPr>
            <a:spLocks noGrp="1" noChangeArrowheads="1"/>
          </p:cNvSpPr>
          <p:nvPr>
            <p:ph type="body" idx="1"/>
          </p:nvPr>
        </p:nvSpPr>
        <p:spPr>
          <a:xfrm>
            <a:off x="685800" y="1905000"/>
            <a:ext cx="7772400" cy="4953000"/>
          </a:xfrm>
          <a:ln/>
        </p:spPr>
        <p:txBody>
          <a:bodyPr/>
          <a:lstStyle/>
          <a:p>
            <a:r>
              <a:rPr lang="ar-SY" sz="4000">
                <a:solidFill>
                  <a:srgbClr val="FF6699"/>
                </a:solidFill>
              </a:rPr>
              <a:t>مخاطر السوق</a:t>
            </a:r>
            <a:r>
              <a:rPr lang="ar-SA" sz="4000">
                <a:solidFill>
                  <a:srgbClr val="FF6699"/>
                </a:solidFill>
              </a:rPr>
              <a:t>:</a:t>
            </a:r>
          </a:p>
          <a:p>
            <a:endParaRPr lang="ar-SA" sz="4000">
              <a:solidFill>
                <a:srgbClr val="0000FF"/>
              </a:solidFill>
            </a:endParaRPr>
          </a:p>
        </p:txBody>
      </p:sp>
      <p:sp>
        <p:nvSpPr>
          <p:cNvPr id="175108" name="AutoShape 4"/>
          <p:cNvSpPr>
            <a:spLocks noChangeArrowheads="1"/>
          </p:cNvSpPr>
          <p:nvPr/>
        </p:nvSpPr>
        <p:spPr bwMode="auto">
          <a:xfrm>
            <a:off x="250825" y="2492375"/>
            <a:ext cx="4033838" cy="3960813"/>
          </a:xfrm>
          <a:prstGeom prst="star24">
            <a:avLst>
              <a:gd name="adj" fmla="val 37500"/>
            </a:avLst>
          </a:prstGeom>
          <a:gradFill rotWithShape="1">
            <a:gsLst>
              <a:gs pos="0">
                <a:schemeClr val="hlink"/>
              </a:gs>
              <a:gs pos="50000">
                <a:srgbClr val="FFFFFF"/>
              </a:gs>
              <a:gs pos="100000">
                <a:schemeClr val="hlink"/>
              </a:gs>
            </a:gsLst>
            <a:lin ang="0" scaled="1"/>
          </a:gradFill>
          <a:ln w="12700">
            <a:miter lim="800000"/>
            <a:headEnd type="none" w="sm" len="sm"/>
            <a:tailEnd type="none" w="sm" len="sm"/>
          </a:ln>
          <a:effectLst/>
          <a:scene3d>
            <a:camera prst="legacyPerspectiveTopRight">
              <a:rot lat="21299999" lon="20399999" rev="0"/>
            </a:camera>
            <a:lightRig rig="legacyFlat3" dir="l"/>
          </a:scene3d>
          <a:sp3d extrusionH="121893000" prstMaterial="legacyMatte">
            <a:bevelT w="13500" h="13500" prst="angle"/>
            <a:bevelB w="13500" h="13500" prst="angle"/>
            <a:extrusionClr>
              <a:schemeClr val="hlink"/>
            </a:extrusionClr>
          </a:sp3d>
        </p:spPr>
        <p:txBody>
          <a:bodyPr wrap="none" anchor="ctr">
            <a:flatTx/>
          </a:bodyPr>
          <a:lstStyle/>
          <a:p>
            <a:endParaRPr lang="en-US" sz="3600">
              <a:effectLst>
                <a:outerShdw blurRad="38100" dist="38100" dir="2700000" algn="tl">
                  <a:srgbClr val="000000"/>
                </a:outerShdw>
              </a:effectLst>
            </a:endParaRPr>
          </a:p>
          <a:p>
            <a:r>
              <a:rPr lang="ar-SY" sz="3200" b="1">
                <a:solidFill>
                  <a:srgbClr val="FF0000"/>
                </a:solidFill>
                <a:effectLst>
                  <a:outerShdw blurRad="38100" dist="38100" dir="2700000" algn="tl">
                    <a:srgbClr val="000000"/>
                  </a:outerShdw>
                </a:effectLst>
                <a:cs typeface="Times New Roman" pitchFamily="18" charset="0"/>
              </a:rPr>
              <a:t>و </a:t>
            </a:r>
            <a:r>
              <a:rPr lang="ar-SA" sz="3200" b="1">
                <a:solidFill>
                  <a:srgbClr val="FF0000"/>
                </a:solidFill>
                <a:effectLst>
                  <a:outerShdw blurRad="38100" dist="38100" dir="2700000" algn="tl">
                    <a:srgbClr val="000000"/>
                  </a:outerShdw>
                </a:effectLst>
                <a:cs typeface="Times New Roman" pitchFamily="18" charset="0"/>
              </a:rPr>
              <a:t>تنشأ عن تغير </a:t>
            </a:r>
            <a:endParaRPr lang="ar-SY" sz="3200" b="1">
              <a:solidFill>
                <a:srgbClr val="FF0000"/>
              </a:solidFill>
              <a:effectLst>
                <a:outerShdw blurRad="38100" dist="38100" dir="2700000" algn="tl">
                  <a:srgbClr val="000000"/>
                </a:outerShdw>
              </a:effectLst>
              <a:cs typeface="Times New Roman" pitchFamily="18" charset="0"/>
            </a:endParaRPr>
          </a:p>
          <a:p>
            <a:r>
              <a:rPr lang="ar-SA" sz="3200" b="1">
                <a:solidFill>
                  <a:srgbClr val="FF0000"/>
                </a:solidFill>
                <a:effectLst>
                  <a:outerShdw blurRad="38100" dist="38100" dir="2700000" algn="tl">
                    <a:srgbClr val="000000"/>
                  </a:outerShdw>
                </a:effectLst>
                <a:cs typeface="Times New Roman" pitchFamily="18" charset="0"/>
              </a:rPr>
              <a:t>الأسعار</a:t>
            </a:r>
            <a:r>
              <a:rPr lang="ar-SY" sz="3200" b="1">
                <a:solidFill>
                  <a:srgbClr val="FF0000"/>
                </a:solidFill>
                <a:effectLst>
                  <a:outerShdw blurRad="38100" dist="38100" dir="2700000" algn="tl">
                    <a:srgbClr val="000000"/>
                  </a:outerShdw>
                </a:effectLst>
                <a:cs typeface="Times New Roman" pitchFamily="18" charset="0"/>
              </a:rPr>
              <a:t> </a:t>
            </a:r>
            <a:r>
              <a:rPr lang="ar-SA" sz="3200" b="1">
                <a:solidFill>
                  <a:srgbClr val="FF0000"/>
                </a:solidFill>
                <a:effectLst>
                  <a:outerShdw blurRad="38100" dist="38100" dir="2700000" algn="tl">
                    <a:srgbClr val="000000"/>
                  </a:outerShdw>
                </a:effectLst>
                <a:cs typeface="Times New Roman" pitchFamily="18" charset="0"/>
              </a:rPr>
              <a:t> في مرحلة إعداد</a:t>
            </a:r>
            <a:endParaRPr lang="ar-SY" sz="3200" b="1">
              <a:solidFill>
                <a:srgbClr val="FF0000"/>
              </a:solidFill>
              <a:effectLst>
                <a:outerShdw blurRad="38100" dist="38100" dir="2700000" algn="tl">
                  <a:srgbClr val="000000"/>
                </a:outerShdw>
              </a:effectLst>
              <a:cs typeface="Times New Roman" pitchFamily="18" charset="0"/>
            </a:endParaRPr>
          </a:p>
          <a:p>
            <a:r>
              <a:rPr lang="ar-SA" sz="3200" b="1">
                <a:solidFill>
                  <a:srgbClr val="FF0000"/>
                </a:solidFill>
                <a:effectLst>
                  <a:outerShdw blurRad="38100" dist="38100" dir="2700000" algn="tl">
                    <a:srgbClr val="000000"/>
                  </a:outerShdw>
                </a:effectLst>
                <a:cs typeface="Times New Roman" pitchFamily="18" charset="0"/>
              </a:rPr>
              <a:t> المنتجات </a:t>
            </a:r>
            <a:r>
              <a:rPr lang="ar-SY" sz="3200" b="1">
                <a:solidFill>
                  <a:srgbClr val="FF0000"/>
                </a:solidFill>
                <a:effectLst>
                  <a:outerShdw blurRad="38100" dist="38100" dir="2700000" algn="tl">
                    <a:srgbClr val="000000"/>
                  </a:outerShdw>
                </a:effectLst>
                <a:cs typeface="Times New Roman" pitchFamily="18" charset="0"/>
              </a:rPr>
              <a:t>  </a:t>
            </a:r>
            <a:r>
              <a:rPr lang="ar-SA" sz="3200" b="1">
                <a:solidFill>
                  <a:srgbClr val="FF0000"/>
                </a:solidFill>
                <a:effectLst>
                  <a:outerShdw blurRad="38100" dist="38100" dir="2700000" algn="tl">
                    <a:srgbClr val="000000"/>
                  </a:outerShdw>
                </a:effectLst>
                <a:cs typeface="Times New Roman" pitchFamily="18" charset="0"/>
              </a:rPr>
              <a:t>غير تامة الصنع</a:t>
            </a:r>
            <a:endParaRPr lang="ar-SY" sz="3200" b="1">
              <a:solidFill>
                <a:srgbClr val="FF0000"/>
              </a:solidFill>
              <a:effectLst>
                <a:outerShdw blurRad="38100" dist="38100" dir="2700000" algn="tl">
                  <a:srgbClr val="000000"/>
                </a:outerShdw>
              </a:effectLst>
              <a:cs typeface="Times New Roman" pitchFamily="18" charset="0"/>
            </a:endParaRPr>
          </a:p>
          <a:p>
            <a:r>
              <a:rPr lang="ar-SA" sz="3200" b="1">
                <a:solidFill>
                  <a:srgbClr val="FF0000"/>
                </a:solidFill>
                <a:effectLst>
                  <a:outerShdw blurRad="38100" dist="38100" dir="2700000" algn="tl">
                    <a:srgbClr val="000000"/>
                  </a:outerShdw>
                </a:effectLst>
                <a:cs typeface="Times New Roman" pitchFamily="18" charset="0"/>
              </a:rPr>
              <a:t> التي لم ترسل</a:t>
            </a:r>
            <a:r>
              <a:rPr lang="ar-SY" sz="3200" b="1">
                <a:solidFill>
                  <a:srgbClr val="FF0000"/>
                </a:solidFill>
                <a:effectLst>
                  <a:outerShdw blurRad="38100" dist="38100" dir="2700000" algn="tl">
                    <a:srgbClr val="000000"/>
                  </a:outerShdw>
                </a:effectLst>
                <a:cs typeface="Times New Roman" pitchFamily="18" charset="0"/>
              </a:rPr>
              <a:t> </a:t>
            </a:r>
            <a:r>
              <a:rPr lang="ar-SA" sz="3200" b="1">
                <a:solidFill>
                  <a:srgbClr val="FF0000"/>
                </a:solidFill>
                <a:effectLst>
                  <a:outerShdw blurRad="38100" dist="38100" dir="2700000" algn="tl">
                    <a:srgbClr val="000000"/>
                  </a:outerShdw>
                </a:effectLst>
                <a:cs typeface="Times New Roman" pitchFamily="18" charset="0"/>
              </a:rPr>
              <a:t> بشأنها</a:t>
            </a:r>
            <a:endParaRPr lang="ar-SY" sz="3200" b="1">
              <a:solidFill>
                <a:srgbClr val="FF0000"/>
              </a:solidFill>
              <a:effectLst>
                <a:outerShdw blurRad="38100" dist="38100" dir="2700000" algn="tl">
                  <a:srgbClr val="000000"/>
                </a:outerShdw>
              </a:effectLst>
              <a:cs typeface="Times New Roman" pitchFamily="18" charset="0"/>
            </a:endParaRPr>
          </a:p>
          <a:p>
            <a:r>
              <a:rPr lang="ar-SY" sz="3200" b="1">
                <a:solidFill>
                  <a:srgbClr val="FF0000"/>
                </a:solidFill>
                <a:effectLst>
                  <a:outerShdw blurRad="38100" dist="38100" dir="2700000" algn="tl">
                    <a:srgbClr val="000000"/>
                  </a:outerShdw>
                </a:effectLst>
                <a:cs typeface="Times New Roman" pitchFamily="18" charset="0"/>
              </a:rPr>
              <a:t> </a:t>
            </a:r>
            <a:r>
              <a:rPr lang="ar-SA" sz="3200" b="1">
                <a:solidFill>
                  <a:srgbClr val="FF0000"/>
                </a:solidFill>
                <a:effectLst>
                  <a:outerShdw blurRad="38100" dist="38100" dir="2700000" algn="tl">
                    <a:srgbClr val="000000"/>
                  </a:outerShdw>
                </a:effectLst>
                <a:cs typeface="Times New Roman" pitchFamily="18" charset="0"/>
              </a:rPr>
              <a:t>فاتورة العميل</a:t>
            </a:r>
            <a:r>
              <a:rPr lang="ar-SY" sz="3200" b="1">
                <a:solidFill>
                  <a:srgbClr val="FF0000"/>
                </a:solidFill>
                <a:effectLst>
                  <a:outerShdw blurRad="38100" dist="38100" dir="2700000" algn="tl">
                    <a:srgbClr val="000000"/>
                  </a:outerShdw>
                </a:effectLst>
                <a:cs typeface="Times New Roman" pitchFamily="18" charset="0"/>
              </a:rPr>
              <a:t>.</a:t>
            </a:r>
          </a:p>
          <a:p>
            <a:r>
              <a:rPr lang="ar-SY" sz="2400">
                <a:effectLst>
                  <a:outerShdw blurRad="38100" dist="38100" dir="2700000" algn="tl">
                    <a:srgbClr val="000000"/>
                  </a:outerShdw>
                </a:effectLst>
              </a:rPr>
              <a:t>    </a:t>
            </a:r>
            <a:r>
              <a:rPr lang="ar-SA" sz="2400">
                <a:effectLst>
                  <a:outerShdw blurRad="38100" dist="38100" dir="2700000" algn="tl">
                    <a:srgbClr val="000000"/>
                  </a:outerShdw>
                </a:effectLst>
              </a:rPr>
              <a:t> </a:t>
            </a:r>
            <a:endParaRPr lang="en-US">
              <a:effectLst>
                <a:outerShdw blurRad="38100" dist="38100" dir="2700000" algn="tl">
                  <a:srgbClr val="000000"/>
                </a:outerShdw>
              </a:effectLst>
            </a:endParaRPr>
          </a:p>
          <a:p>
            <a:endParaRPr lang="en-US">
              <a:effectLst>
                <a:outerShdw blurRad="38100" dist="38100" dir="2700000" algn="tl">
                  <a:srgbClr val="000000"/>
                </a:outerShdw>
              </a:effectLst>
            </a:endParaRPr>
          </a:p>
        </p:txBody>
      </p:sp>
      <p:sp>
        <p:nvSpPr>
          <p:cNvPr id="175109" name="AutoShape 5"/>
          <p:cNvSpPr>
            <a:spLocks noChangeArrowheads="1"/>
          </p:cNvSpPr>
          <p:nvPr/>
        </p:nvSpPr>
        <p:spPr bwMode="auto">
          <a:xfrm rot="-1064608">
            <a:off x="4041775" y="2449513"/>
            <a:ext cx="3181350" cy="1341437"/>
          </a:xfrm>
          <a:prstGeom prst="leftArrow">
            <a:avLst>
              <a:gd name="adj1" fmla="val 24222"/>
              <a:gd name="adj2" fmla="val 35629"/>
            </a:avLst>
          </a:prstGeom>
          <a:gradFill rotWithShape="1">
            <a:gsLst>
              <a:gs pos="0">
                <a:srgbClr val="FF99FF">
                  <a:gamma/>
                  <a:shade val="46275"/>
                  <a:invGamma/>
                </a:srgbClr>
              </a:gs>
              <a:gs pos="100000">
                <a:srgbClr val="FF99FF"/>
              </a:gs>
            </a:gsLst>
            <a:path path="rect">
              <a:fillToRect l="50000" t="50000" r="50000" b="50000"/>
            </a:path>
          </a:gradFill>
          <a:ln w="12700">
            <a:miter lim="800000"/>
            <a:headEnd type="none" w="sm" len="sm"/>
            <a:tailEnd type="none" w="sm" len="sm"/>
          </a:ln>
          <a:effectLst/>
          <a:scene3d>
            <a:camera prst="legacyPerspectiveBottomLeft"/>
            <a:lightRig rig="legacyFlat3" dir="l"/>
          </a:scene3d>
          <a:sp3d extrusionH="798500" prstMaterial="legacyMatte">
            <a:bevelT w="13500" h="13500" prst="angle"/>
            <a:bevelB w="13500" h="13500" prst="angle"/>
            <a:extrusionClr>
              <a:srgbClr val="FF99FF"/>
            </a:extrusionClr>
          </a:sp3d>
        </p:spPr>
        <p:txBody>
          <a:bodyPr wrap="none" anchor="ctr">
            <a:flatTx/>
          </a:bodyPr>
          <a:lstStyle/>
          <a:p>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ntr" presetSubtype="0" fill="hold" grpId="0" nodeType="clickEffect">
                                  <p:stCondLst>
                                    <p:cond delay="0"/>
                                  </p:stCondLst>
                                  <p:childTnLst>
                                    <p:set>
                                      <p:cBhvr>
                                        <p:cTn id="6" dur="1" fill="hold">
                                          <p:stCondLst>
                                            <p:cond delay="0"/>
                                          </p:stCondLst>
                                        </p:cTn>
                                        <p:tgtEl>
                                          <p:spTgt spid="175109"/>
                                        </p:tgtEl>
                                        <p:attrNameLst>
                                          <p:attrName>style.visibility</p:attrName>
                                        </p:attrNameLst>
                                      </p:cBhvr>
                                      <p:to>
                                        <p:strVal val="visible"/>
                                      </p:to>
                                    </p:set>
                                    <p:anim calcmode="lin" valueType="num">
                                      <p:cBhvr>
                                        <p:cTn id="7" dur="1000" fill="hold"/>
                                        <p:tgtEl>
                                          <p:spTgt spid="175109"/>
                                        </p:tgtEl>
                                        <p:attrNameLst>
                                          <p:attrName>ppt_w</p:attrName>
                                        </p:attrNameLst>
                                      </p:cBhvr>
                                      <p:tavLst>
                                        <p:tav tm="0">
                                          <p:val>
                                            <p:fltVal val="0"/>
                                          </p:val>
                                        </p:tav>
                                        <p:tav tm="100000">
                                          <p:val>
                                            <p:strVal val="#ppt_w"/>
                                          </p:val>
                                        </p:tav>
                                      </p:tavLst>
                                    </p:anim>
                                    <p:anim calcmode="lin" valueType="num">
                                      <p:cBhvr>
                                        <p:cTn id="8" dur="1000" fill="hold"/>
                                        <p:tgtEl>
                                          <p:spTgt spid="175109"/>
                                        </p:tgtEl>
                                        <p:attrNameLst>
                                          <p:attrName>ppt_h</p:attrName>
                                        </p:attrNameLst>
                                      </p:cBhvr>
                                      <p:tavLst>
                                        <p:tav tm="0">
                                          <p:val>
                                            <p:fltVal val="0"/>
                                          </p:val>
                                        </p:tav>
                                        <p:tav tm="100000">
                                          <p:val>
                                            <p:strVal val="#ppt_h"/>
                                          </p:val>
                                        </p:tav>
                                      </p:tavLst>
                                    </p:anim>
                                    <p:anim calcmode="lin" valueType="num">
                                      <p:cBhvr>
                                        <p:cTn id="9" dur="1000" fill="hold"/>
                                        <p:tgtEl>
                                          <p:spTgt spid="175109"/>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175109"/>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1" fill="hold">
                      <p:stCondLst>
                        <p:cond delay="indefinite"/>
                      </p:stCondLst>
                      <p:childTnLst>
                        <p:par>
                          <p:cTn id="12" fill="hold">
                            <p:stCondLst>
                              <p:cond delay="0"/>
                            </p:stCondLst>
                            <p:childTnLst>
                              <p:par>
                                <p:cTn id="13" presetID="15" presetClass="entr" presetSubtype="0" fill="hold" grpId="0" nodeType="clickEffect">
                                  <p:stCondLst>
                                    <p:cond delay="0"/>
                                  </p:stCondLst>
                                  <p:childTnLst>
                                    <p:set>
                                      <p:cBhvr>
                                        <p:cTn id="14" dur="1" fill="hold">
                                          <p:stCondLst>
                                            <p:cond delay="0"/>
                                          </p:stCondLst>
                                        </p:cTn>
                                        <p:tgtEl>
                                          <p:spTgt spid="175108"/>
                                        </p:tgtEl>
                                        <p:attrNameLst>
                                          <p:attrName>style.visibility</p:attrName>
                                        </p:attrNameLst>
                                      </p:cBhvr>
                                      <p:to>
                                        <p:strVal val="visible"/>
                                      </p:to>
                                    </p:set>
                                    <p:anim calcmode="lin" valueType="num">
                                      <p:cBhvr>
                                        <p:cTn id="15" dur="1000" fill="hold"/>
                                        <p:tgtEl>
                                          <p:spTgt spid="175108"/>
                                        </p:tgtEl>
                                        <p:attrNameLst>
                                          <p:attrName>ppt_w</p:attrName>
                                        </p:attrNameLst>
                                      </p:cBhvr>
                                      <p:tavLst>
                                        <p:tav tm="0">
                                          <p:val>
                                            <p:fltVal val="0"/>
                                          </p:val>
                                        </p:tav>
                                        <p:tav tm="100000">
                                          <p:val>
                                            <p:strVal val="#ppt_w"/>
                                          </p:val>
                                        </p:tav>
                                      </p:tavLst>
                                    </p:anim>
                                    <p:anim calcmode="lin" valueType="num">
                                      <p:cBhvr>
                                        <p:cTn id="16" dur="1000" fill="hold"/>
                                        <p:tgtEl>
                                          <p:spTgt spid="175108"/>
                                        </p:tgtEl>
                                        <p:attrNameLst>
                                          <p:attrName>ppt_h</p:attrName>
                                        </p:attrNameLst>
                                      </p:cBhvr>
                                      <p:tavLst>
                                        <p:tav tm="0">
                                          <p:val>
                                            <p:fltVal val="0"/>
                                          </p:val>
                                        </p:tav>
                                        <p:tav tm="100000">
                                          <p:val>
                                            <p:strVal val="#ppt_h"/>
                                          </p:val>
                                        </p:tav>
                                      </p:tavLst>
                                    </p:anim>
                                    <p:anim calcmode="lin" valueType="num">
                                      <p:cBhvr>
                                        <p:cTn id="17" dur="1000" fill="hold"/>
                                        <p:tgtEl>
                                          <p:spTgt spid="175108"/>
                                        </p:tgtEl>
                                        <p:attrNameLst>
                                          <p:attrName>ppt_x</p:attrName>
                                        </p:attrNameLst>
                                      </p:cBhvr>
                                      <p:tavLst>
                                        <p:tav tm="0" fmla="#ppt_x+(cos(-2*pi*(1-$))*-#ppt_x-sin(-2*pi*(1-$))*(1-#ppt_y))*(1-$)">
                                          <p:val>
                                            <p:fltVal val="0"/>
                                          </p:val>
                                        </p:tav>
                                        <p:tav tm="100000">
                                          <p:val>
                                            <p:fltVal val="1"/>
                                          </p:val>
                                        </p:tav>
                                      </p:tavLst>
                                    </p:anim>
                                    <p:anim calcmode="lin" valueType="num">
                                      <p:cBhvr>
                                        <p:cTn id="18" dur="1000" fill="hold"/>
                                        <p:tgtEl>
                                          <p:spTgt spid="175108"/>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5108" grpId="0" animBg="1" autoUpdateAnimBg="0"/>
      <p:bldP spid="175109" grpId="0" animBg="1"/>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8114" name="Rectangle 2"/>
          <p:cNvSpPr>
            <a:spLocks noGrp="1" noChangeArrowheads="1"/>
          </p:cNvSpPr>
          <p:nvPr>
            <p:ph type="title"/>
          </p:nvPr>
        </p:nvSpPr>
        <p:spPr>
          <a:xfrm>
            <a:off x="323850" y="381000"/>
            <a:ext cx="8134350" cy="1319213"/>
          </a:xfrm>
        </p:spPr>
        <p:txBody>
          <a:bodyPr/>
          <a:lstStyle/>
          <a:p>
            <a:r>
              <a:rPr lang="ar-SY" i="0">
                <a:solidFill>
                  <a:srgbClr val="FF99CC"/>
                </a:solidFill>
              </a:rPr>
              <a:t>المخاطر المتبعة للتعامل مع مخاطر عقد الاستصناع</a:t>
            </a:r>
            <a:endParaRPr lang="en-US" i="0">
              <a:solidFill>
                <a:srgbClr val="FF99CC"/>
              </a:solidFill>
            </a:endParaRPr>
          </a:p>
        </p:txBody>
      </p:sp>
      <p:sp>
        <p:nvSpPr>
          <p:cNvPr id="218115" name="AutoShape 3"/>
          <p:cNvSpPr>
            <a:spLocks noChangeArrowheads="1"/>
          </p:cNvSpPr>
          <p:nvPr/>
        </p:nvSpPr>
        <p:spPr bwMode="auto">
          <a:xfrm>
            <a:off x="2916238" y="1844675"/>
            <a:ext cx="3382962" cy="1008063"/>
          </a:xfrm>
          <a:prstGeom prst="doubleWave">
            <a:avLst>
              <a:gd name="adj1" fmla="val 6500"/>
              <a:gd name="adj2" fmla="val 0"/>
            </a:avLst>
          </a:prstGeom>
          <a:gradFill rotWithShape="1">
            <a:gsLst>
              <a:gs pos="0">
                <a:srgbClr val="FFFF00"/>
              </a:gs>
              <a:gs pos="50000">
                <a:srgbClr val="FFFFFF"/>
              </a:gs>
              <a:gs pos="100000">
                <a:srgbClr val="FFFF00"/>
              </a:gs>
            </a:gsLst>
            <a:lin ang="5400000" scaled="1"/>
          </a:gradFill>
          <a:ln w="12700" algn="ctr">
            <a:miter lim="800000"/>
            <a:headEnd/>
            <a:tailEnd/>
          </a:ln>
          <a:effectLst/>
          <a:scene3d>
            <a:camera prst="legacyPerspectiveTop"/>
            <a:lightRig rig="legacyFlat3" dir="b"/>
          </a:scene3d>
          <a:sp3d extrusionH="887400" prstMaterial="legacyMatte">
            <a:bevelT w="13500" h="13500" prst="angle"/>
            <a:bevelB w="13500" h="13500" prst="angle"/>
            <a:extrusionClr>
              <a:srgbClr val="FFFF00"/>
            </a:extrusionClr>
          </a:sp3d>
        </p:spPr>
        <p:txBody>
          <a:bodyPr wrap="none" anchor="ctr">
            <a:flatTx/>
          </a:bodyPr>
          <a:lstStyle/>
          <a:p>
            <a:r>
              <a:rPr lang="ar-SY" sz="4000">
                <a:solidFill>
                  <a:schemeClr val="accent2"/>
                </a:solidFill>
                <a:effectLst>
                  <a:outerShdw blurRad="38100" dist="38100" dir="2700000" algn="tl">
                    <a:srgbClr val="000000"/>
                  </a:outerShdw>
                </a:effectLst>
              </a:rPr>
              <a:t>الهندسة  المالية  الإسلامية</a:t>
            </a:r>
            <a:endParaRPr lang="en-US" sz="4000">
              <a:solidFill>
                <a:schemeClr val="accent2"/>
              </a:solidFill>
              <a:effectLst>
                <a:outerShdw blurRad="38100" dist="38100" dir="2700000" algn="tl">
                  <a:srgbClr val="000000"/>
                </a:outerShdw>
              </a:effectLst>
            </a:endParaRPr>
          </a:p>
        </p:txBody>
      </p:sp>
      <p:sp>
        <p:nvSpPr>
          <p:cNvPr id="218116" name="Line 4"/>
          <p:cNvSpPr>
            <a:spLocks noChangeShapeType="1"/>
          </p:cNvSpPr>
          <p:nvPr/>
        </p:nvSpPr>
        <p:spPr bwMode="auto">
          <a:xfrm>
            <a:off x="2268538" y="3429000"/>
            <a:ext cx="4464050" cy="0"/>
          </a:xfrm>
          <a:prstGeom prst="line">
            <a:avLst/>
          </a:prstGeom>
          <a:noFill/>
          <a:ln w="38100">
            <a:solidFill>
              <a:srgbClr val="CCFF33"/>
            </a:solidFill>
            <a:round/>
            <a:headEnd/>
            <a:tailEnd/>
          </a:ln>
          <a:effectLst/>
        </p:spPr>
        <p:txBody>
          <a:bodyPr wrap="none" anchor="ctr"/>
          <a:lstStyle/>
          <a:p>
            <a:endParaRPr lang="en-US"/>
          </a:p>
        </p:txBody>
      </p:sp>
      <p:sp>
        <p:nvSpPr>
          <p:cNvPr id="218117" name="Line 5"/>
          <p:cNvSpPr>
            <a:spLocks noChangeShapeType="1"/>
          </p:cNvSpPr>
          <p:nvPr/>
        </p:nvSpPr>
        <p:spPr bwMode="auto">
          <a:xfrm>
            <a:off x="4500563" y="2781300"/>
            <a:ext cx="0" cy="647700"/>
          </a:xfrm>
          <a:prstGeom prst="line">
            <a:avLst/>
          </a:prstGeom>
          <a:noFill/>
          <a:ln w="38100">
            <a:solidFill>
              <a:srgbClr val="CCFF33"/>
            </a:solidFill>
            <a:round/>
            <a:headEnd/>
            <a:tailEnd type="triangle" w="med" len="med"/>
          </a:ln>
          <a:effectLst/>
        </p:spPr>
        <p:txBody>
          <a:bodyPr wrap="none" anchor="ctr"/>
          <a:lstStyle/>
          <a:p>
            <a:endParaRPr lang="en-US"/>
          </a:p>
        </p:txBody>
      </p:sp>
      <p:sp>
        <p:nvSpPr>
          <p:cNvPr id="218118" name="Line 6"/>
          <p:cNvSpPr>
            <a:spLocks noChangeShapeType="1"/>
          </p:cNvSpPr>
          <p:nvPr/>
        </p:nvSpPr>
        <p:spPr bwMode="auto">
          <a:xfrm>
            <a:off x="6732588" y="3429000"/>
            <a:ext cx="0" cy="936625"/>
          </a:xfrm>
          <a:prstGeom prst="line">
            <a:avLst/>
          </a:prstGeom>
          <a:noFill/>
          <a:ln w="57150">
            <a:solidFill>
              <a:srgbClr val="CCFF33"/>
            </a:solidFill>
            <a:round/>
            <a:headEnd/>
            <a:tailEnd type="triangle" w="med" len="med"/>
          </a:ln>
          <a:effectLst/>
        </p:spPr>
        <p:txBody>
          <a:bodyPr wrap="none" anchor="ctr"/>
          <a:lstStyle/>
          <a:p>
            <a:endParaRPr lang="en-US"/>
          </a:p>
        </p:txBody>
      </p:sp>
      <p:sp>
        <p:nvSpPr>
          <p:cNvPr id="218119" name="Line 7"/>
          <p:cNvSpPr>
            <a:spLocks noChangeShapeType="1"/>
          </p:cNvSpPr>
          <p:nvPr/>
        </p:nvSpPr>
        <p:spPr bwMode="auto">
          <a:xfrm>
            <a:off x="2268538" y="3429000"/>
            <a:ext cx="0" cy="936625"/>
          </a:xfrm>
          <a:prstGeom prst="line">
            <a:avLst/>
          </a:prstGeom>
          <a:noFill/>
          <a:ln w="57150">
            <a:solidFill>
              <a:srgbClr val="CCFF33"/>
            </a:solidFill>
            <a:round/>
            <a:headEnd/>
            <a:tailEnd type="triangle" w="med" len="med"/>
          </a:ln>
          <a:effectLst/>
        </p:spPr>
        <p:txBody>
          <a:bodyPr wrap="none" anchor="ctr"/>
          <a:lstStyle/>
          <a:p>
            <a:endParaRPr lang="en-US"/>
          </a:p>
        </p:txBody>
      </p:sp>
      <p:sp>
        <p:nvSpPr>
          <p:cNvPr id="218120" name="AutoShape 8"/>
          <p:cNvSpPr>
            <a:spLocks noChangeArrowheads="1"/>
          </p:cNvSpPr>
          <p:nvPr/>
        </p:nvSpPr>
        <p:spPr bwMode="auto">
          <a:xfrm>
            <a:off x="5219700" y="4365625"/>
            <a:ext cx="3024188" cy="2232025"/>
          </a:xfrm>
          <a:prstGeom prst="star16">
            <a:avLst>
              <a:gd name="adj" fmla="val 37500"/>
            </a:avLst>
          </a:prstGeom>
          <a:gradFill rotWithShape="1">
            <a:gsLst>
              <a:gs pos="0">
                <a:srgbClr val="66FF66"/>
              </a:gs>
              <a:gs pos="50000">
                <a:srgbClr val="FFFFFF"/>
              </a:gs>
              <a:gs pos="100000">
                <a:srgbClr val="66FF66"/>
              </a:gs>
            </a:gsLst>
            <a:lin ang="5400000" scaled="1"/>
          </a:gradFill>
          <a:ln w="12700" algn="ctr">
            <a:solidFill>
              <a:srgbClr val="CCFF33"/>
            </a:solidFill>
            <a:miter lim="800000"/>
            <a:headEnd/>
            <a:tailEnd/>
          </a:ln>
          <a:effectLst/>
        </p:spPr>
        <p:txBody>
          <a:bodyPr wrap="none" anchor="ctr"/>
          <a:lstStyle/>
          <a:p>
            <a:r>
              <a:rPr lang="ar-SY" sz="4000" b="1">
                <a:solidFill>
                  <a:schemeClr val="bg1"/>
                </a:solidFill>
                <a:effectLst>
                  <a:outerShdw blurRad="38100" dist="38100" dir="2700000" algn="tl">
                    <a:srgbClr val="FFFFFF"/>
                  </a:outerShdw>
                </a:effectLst>
              </a:rPr>
              <a:t>الاستصناع  الموازي</a:t>
            </a:r>
            <a:endParaRPr lang="en-US" sz="4000" b="1">
              <a:solidFill>
                <a:schemeClr val="bg1"/>
              </a:solidFill>
              <a:effectLst>
                <a:outerShdw blurRad="38100" dist="38100" dir="2700000" algn="tl">
                  <a:srgbClr val="FFFFFF"/>
                </a:outerShdw>
              </a:effectLst>
            </a:endParaRPr>
          </a:p>
        </p:txBody>
      </p:sp>
      <p:sp>
        <p:nvSpPr>
          <p:cNvPr id="218121" name="AutoShape 9"/>
          <p:cNvSpPr>
            <a:spLocks noChangeArrowheads="1"/>
          </p:cNvSpPr>
          <p:nvPr/>
        </p:nvSpPr>
        <p:spPr bwMode="auto">
          <a:xfrm>
            <a:off x="684213" y="4365625"/>
            <a:ext cx="3024187" cy="2133600"/>
          </a:xfrm>
          <a:prstGeom prst="star16">
            <a:avLst>
              <a:gd name="adj" fmla="val 37500"/>
            </a:avLst>
          </a:prstGeom>
          <a:gradFill rotWithShape="1">
            <a:gsLst>
              <a:gs pos="0">
                <a:srgbClr val="FFFFFF"/>
              </a:gs>
              <a:gs pos="50000">
                <a:srgbClr val="66FF66"/>
              </a:gs>
              <a:gs pos="100000">
                <a:srgbClr val="FFFFFF"/>
              </a:gs>
            </a:gsLst>
            <a:lin ang="5400000" scaled="1"/>
          </a:gradFill>
          <a:ln w="12700" algn="ctr">
            <a:solidFill>
              <a:srgbClr val="CCFF33"/>
            </a:solidFill>
            <a:miter lim="800000"/>
            <a:headEnd/>
            <a:tailEnd/>
          </a:ln>
          <a:effectLst/>
        </p:spPr>
        <p:txBody>
          <a:bodyPr wrap="none" anchor="ctr"/>
          <a:lstStyle/>
          <a:p>
            <a:r>
              <a:rPr lang="ar-SY" sz="3600" b="1">
                <a:solidFill>
                  <a:schemeClr val="bg1"/>
                </a:solidFill>
                <a:effectLst>
                  <a:outerShdw blurRad="38100" dist="38100" dir="2700000" algn="tl">
                    <a:srgbClr val="FFFFFF"/>
                  </a:outerShdw>
                </a:effectLst>
              </a:rPr>
              <a:t>صكوك  الاستصناع</a:t>
            </a:r>
            <a:endParaRPr lang="en-US" sz="3600" b="1">
              <a:solidFill>
                <a:schemeClr val="bg1"/>
              </a:solidFill>
              <a:effectLst>
                <a:outerShdw blurRad="38100" dist="38100" dir="2700000" algn="tl">
                  <a:srgbClr val="FFFFFF"/>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218115"/>
                                        </p:tgtEl>
                                        <p:attrNameLst>
                                          <p:attrName>style.visibility</p:attrName>
                                        </p:attrNameLst>
                                      </p:cBhvr>
                                      <p:to>
                                        <p:strVal val="visible"/>
                                      </p:to>
                                    </p:set>
                                    <p:animScale>
                                      <p:cBhvr>
                                        <p:cTn id="7" dur="1000" decel="50000" fill="hold">
                                          <p:stCondLst>
                                            <p:cond delay="0"/>
                                          </p:stCondLst>
                                        </p:cTn>
                                        <p:tgtEl>
                                          <p:spTgt spid="218115"/>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218115"/>
                                        </p:tgtEl>
                                        <p:attrNameLst>
                                          <p:attrName>ppt_x</p:attrName>
                                          <p:attrName>ppt_y</p:attrName>
                                        </p:attrNameLst>
                                      </p:cBhvr>
                                    </p:animMotion>
                                    <p:animEffect transition="in" filter="fade">
                                      <p:cBhvr>
                                        <p:cTn id="9" dur="1000"/>
                                        <p:tgtEl>
                                          <p:spTgt spid="218115"/>
                                        </p:tgtEl>
                                      </p:cBhvr>
                                    </p:animEffect>
                                  </p:childTnLst>
                                </p:cTn>
                              </p:par>
                            </p:childTnLst>
                          </p:cTn>
                        </p:par>
                      </p:childTnLst>
                    </p:cTn>
                  </p:par>
                  <p:par>
                    <p:cTn id="10" fill="hold">
                      <p:stCondLst>
                        <p:cond delay="indefinite"/>
                      </p:stCondLst>
                      <p:childTnLst>
                        <p:par>
                          <p:cTn id="11" fill="hold">
                            <p:stCondLst>
                              <p:cond delay="0"/>
                            </p:stCondLst>
                            <p:childTnLst>
                              <p:par>
                                <p:cTn id="12" presetID="54" presetClass="entr" presetSubtype="0" accel="100000" fill="hold" grpId="0" nodeType="clickEffect">
                                  <p:stCondLst>
                                    <p:cond delay="0"/>
                                  </p:stCondLst>
                                  <p:childTnLst>
                                    <p:set>
                                      <p:cBhvr>
                                        <p:cTn id="13" dur="1" fill="hold">
                                          <p:stCondLst>
                                            <p:cond delay="0"/>
                                          </p:stCondLst>
                                        </p:cTn>
                                        <p:tgtEl>
                                          <p:spTgt spid="218117"/>
                                        </p:tgtEl>
                                        <p:attrNameLst>
                                          <p:attrName>style.visibility</p:attrName>
                                        </p:attrNameLst>
                                      </p:cBhvr>
                                      <p:to>
                                        <p:strVal val="visible"/>
                                      </p:to>
                                    </p:set>
                                    <p:anim calcmode="lin" valueType="num">
                                      <p:cBhvr>
                                        <p:cTn id="14" dur="500" fill="hold"/>
                                        <p:tgtEl>
                                          <p:spTgt spid="218117"/>
                                        </p:tgtEl>
                                        <p:attrNameLst>
                                          <p:attrName>ppt_w</p:attrName>
                                        </p:attrNameLst>
                                      </p:cBhvr>
                                      <p:tavLst>
                                        <p:tav tm="0">
                                          <p:val>
                                            <p:strVal val="#ppt_w*0.05"/>
                                          </p:val>
                                        </p:tav>
                                        <p:tav tm="100000">
                                          <p:val>
                                            <p:strVal val="#ppt_w"/>
                                          </p:val>
                                        </p:tav>
                                      </p:tavLst>
                                    </p:anim>
                                    <p:anim calcmode="lin" valueType="num">
                                      <p:cBhvr>
                                        <p:cTn id="15" dur="500" fill="hold"/>
                                        <p:tgtEl>
                                          <p:spTgt spid="218117"/>
                                        </p:tgtEl>
                                        <p:attrNameLst>
                                          <p:attrName>ppt_h</p:attrName>
                                        </p:attrNameLst>
                                      </p:cBhvr>
                                      <p:tavLst>
                                        <p:tav tm="0">
                                          <p:val>
                                            <p:strVal val="#ppt_h"/>
                                          </p:val>
                                        </p:tav>
                                        <p:tav tm="100000">
                                          <p:val>
                                            <p:strVal val="#ppt_h"/>
                                          </p:val>
                                        </p:tav>
                                      </p:tavLst>
                                    </p:anim>
                                    <p:anim calcmode="lin" valueType="num">
                                      <p:cBhvr>
                                        <p:cTn id="16" dur="500" fill="hold"/>
                                        <p:tgtEl>
                                          <p:spTgt spid="218117"/>
                                        </p:tgtEl>
                                        <p:attrNameLst>
                                          <p:attrName>ppt_x</p:attrName>
                                        </p:attrNameLst>
                                      </p:cBhvr>
                                      <p:tavLst>
                                        <p:tav tm="0">
                                          <p:val>
                                            <p:strVal val="#ppt_x-.2"/>
                                          </p:val>
                                        </p:tav>
                                        <p:tav tm="100000">
                                          <p:val>
                                            <p:strVal val="#ppt_x"/>
                                          </p:val>
                                        </p:tav>
                                      </p:tavLst>
                                    </p:anim>
                                    <p:anim calcmode="lin" valueType="num">
                                      <p:cBhvr>
                                        <p:cTn id="17" dur="500" fill="hold"/>
                                        <p:tgtEl>
                                          <p:spTgt spid="218117"/>
                                        </p:tgtEl>
                                        <p:attrNameLst>
                                          <p:attrName>ppt_y</p:attrName>
                                        </p:attrNameLst>
                                      </p:cBhvr>
                                      <p:tavLst>
                                        <p:tav tm="0">
                                          <p:val>
                                            <p:strVal val="#ppt_y"/>
                                          </p:val>
                                        </p:tav>
                                        <p:tav tm="100000">
                                          <p:val>
                                            <p:strVal val="#ppt_y"/>
                                          </p:val>
                                        </p:tav>
                                      </p:tavLst>
                                    </p:anim>
                                    <p:animEffect transition="in" filter="fade">
                                      <p:cBhvr>
                                        <p:cTn id="18" dur="500"/>
                                        <p:tgtEl>
                                          <p:spTgt spid="218117"/>
                                        </p:tgtEl>
                                      </p:cBhvr>
                                    </p:animEffect>
                                  </p:childTnLst>
                                </p:cTn>
                              </p:par>
                            </p:childTnLst>
                          </p:cTn>
                        </p:par>
                      </p:childTnLst>
                    </p:cTn>
                  </p:par>
                  <p:par>
                    <p:cTn id="19" fill="hold">
                      <p:stCondLst>
                        <p:cond delay="indefinite"/>
                      </p:stCondLst>
                      <p:childTnLst>
                        <p:par>
                          <p:cTn id="20" fill="hold">
                            <p:stCondLst>
                              <p:cond delay="0"/>
                            </p:stCondLst>
                            <p:childTnLst>
                              <p:par>
                                <p:cTn id="21" presetID="54" presetClass="entr" presetSubtype="0" accel="100000" fill="hold" grpId="0" nodeType="clickEffect">
                                  <p:stCondLst>
                                    <p:cond delay="0"/>
                                  </p:stCondLst>
                                  <p:childTnLst>
                                    <p:set>
                                      <p:cBhvr>
                                        <p:cTn id="22" dur="1" fill="hold">
                                          <p:stCondLst>
                                            <p:cond delay="0"/>
                                          </p:stCondLst>
                                        </p:cTn>
                                        <p:tgtEl>
                                          <p:spTgt spid="218116"/>
                                        </p:tgtEl>
                                        <p:attrNameLst>
                                          <p:attrName>style.visibility</p:attrName>
                                        </p:attrNameLst>
                                      </p:cBhvr>
                                      <p:to>
                                        <p:strVal val="visible"/>
                                      </p:to>
                                    </p:set>
                                    <p:anim calcmode="lin" valueType="num">
                                      <p:cBhvr>
                                        <p:cTn id="23" dur="500" fill="hold"/>
                                        <p:tgtEl>
                                          <p:spTgt spid="218116"/>
                                        </p:tgtEl>
                                        <p:attrNameLst>
                                          <p:attrName>ppt_w</p:attrName>
                                        </p:attrNameLst>
                                      </p:cBhvr>
                                      <p:tavLst>
                                        <p:tav tm="0">
                                          <p:val>
                                            <p:strVal val="#ppt_w*0.05"/>
                                          </p:val>
                                        </p:tav>
                                        <p:tav tm="100000">
                                          <p:val>
                                            <p:strVal val="#ppt_w"/>
                                          </p:val>
                                        </p:tav>
                                      </p:tavLst>
                                    </p:anim>
                                    <p:anim calcmode="lin" valueType="num">
                                      <p:cBhvr>
                                        <p:cTn id="24" dur="500" fill="hold"/>
                                        <p:tgtEl>
                                          <p:spTgt spid="218116"/>
                                        </p:tgtEl>
                                        <p:attrNameLst>
                                          <p:attrName>ppt_h</p:attrName>
                                        </p:attrNameLst>
                                      </p:cBhvr>
                                      <p:tavLst>
                                        <p:tav tm="0">
                                          <p:val>
                                            <p:strVal val="#ppt_h"/>
                                          </p:val>
                                        </p:tav>
                                        <p:tav tm="100000">
                                          <p:val>
                                            <p:strVal val="#ppt_h"/>
                                          </p:val>
                                        </p:tav>
                                      </p:tavLst>
                                    </p:anim>
                                    <p:anim calcmode="lin" valueType="num">
                                      <p:cBhvr>
                                        <p:cTn id="25" dur="500" fill="hold"/>
                                        <p:tgtEl>
                                          <p:spTgt spid="218116"/>
                                        </p:tgtEl>
                                        <p:attrNameLst>
                                          <p:attrName>ppt_x</p:attrName>
                                        </p:attrNameLst>
                                      </p:cBhvr>
                                      <p:tavLst>
                                        <p:tav tm="0">
                                          <p:val>
                                            <p:strVal val="#ppt_x-.2"/>
                                          </p:val>
                                        </p:tav>
                                        <p:tav tm="100000">
                                          <p:val>
                                            <p:strVal val="#ppt_x"/>
                                          </p:val>
                                        </p:tav>
                                      </p:tavLst>
                                    </p:anim>
                                    <p:anim calcmode="lin" valueType="num">
                                      <p:cBhvr>
                                        <p:cTn id="26" dur="500" fill="hold"/>
                                        <p:tgtEl>
                                          <p:spTgt spid="218116"/>
                                        </p:tgtEl>
                                        <p:attrNameLst>
                                          <p:attrName>ppt_y</p:attrName>
                                        </p:attrNameLst>
                                      </p:cBhvr>
                                      <p:tavLst>
                                        <p:tav tm="0">
                                          <p:val>
                                            <p:strVal val="#ppt_y"/>
                                          </p:val>
                                        </p:tav>
                                        <p:tav tm="100000">
                                          <p:val>
                                            <p:strVal val="#ppt_y"/>
                                          </p:val>
                                        </p:tav>
                                      </p:tavLst>
                                    </p:anim>
                                    <p:animEffect transition="in" filter="fade">
                                      <p:cBhvr>
                                        <p:cTn id="27" dur="500"/>
                                        <p:tgtEl>
                                          <p:spTgt spid="218116"/>
                                        </p:tgtEl>
                                      </p:cBhvr>
                                    </p:animEffect>
                                  </p:childTnLst>
                                </p:cTn>
                              </p:par>
                            </p:childTnLst>
                          </p:cTn>
                        </p:par>
                      </p:childTnLst>
                    </p:cTn>
                  </p:par>
                  <p:par>
                    <p:cTn id="28" fill="hold">
                      <p:stCondLst>
                        <p:cond delay="indefinite"/>
                      </p:stCondLst>
                      <p:childTnLst>
                        <p:par>
                          <p:cTn id="29" fill="hold">
                            <p:stCondLst>
                              <p:cond delay="0"/>
                            </p:stCondLst>
                            <p:childTnLst>
                              <p:par>
                                <p:cTn id="30" presetID="54" presetClass="entr" presetSubtype="0" accel="100000" fill="hold" grpId="0" nodeType="clickEffect">
                                  <p:stCondLst>
                                    <p:cond delay="0"/>
                                  </p:stCondLst>
                                  <p:childTnLst>
                                    <p:set>
                                      <p:cBhvr>
                                        <p:cTn id="31" dur="1" fill="hold">
                                          <p:stCondLst>
                                            <p:cond delay="0"/>
                                          </p:stCondLst>
                                        </p:cTn>
                                        <p:tgtEl>
                                          <p:spTgt spid="218118"/>
                                        </p:tgtEl>
                                        <p:attrNameLst>
                                          <p:attrName>style.visibility</p:attrName>
                                        </p:attrNameLst>
                                      </p:cBhvr>
                                      <p:to>
                                        <p:strVal val="visible"/>
                                      </p:to>
                                    </p:set>
                                    <p:anim calcmode="lin" valueType="num">
                                      <p:cBhvr>
                                        <p:cTn id="32" dur="500" fill="hold"/>
                                        <p:tgtEl>
                                          <p:spTgt spid="218118"/>
                                        </p:tgtEl>
                                        <p:attrNameLst>
                                          <p:attrName>ppt_w</p:attrName>
                                        </p:attrNameLst>
                                      </p:cBhvr>
                                      <p:tavLst>
                                        <p:tav tm="0">
                                          <p:val>
                                            <p:strVal val="#ppt_w*0.05"/>
                                          </p:val>
                                        </p:tav>
                                        <p:tav tm="100000">
                                          <p:val>
                                            <p:strVal val="#ppt_w"/>
                                          </p:val>
                                        </p:tav>
                                      </p:tavLst>
                                    </p:anim>
                                    <p:anim calcmode="lin" valueType="num">
                                      <p:cBhvr>
                                        <p:cTn id="33" dur="500" fill="hold"/>
                                        <p:tgtEl>
                                          <p:spTgt spid="218118"/>
                                        </p:tgtEl>
                                        <p:attrNameLst>
                                          <p:attrName>ppt_h</p:attrName>
                                        </p:attrNameLst>
                                      </p:cBhvr>
                                      <p:tavLst>
                                        <p:tav tm="0">
                                          <p:val>
                                            <p:strVal val="#ppt_h"/>
                                          </p:val>
                                        </p:tav>
                                        <p:tav tm="100000">
                                          <p:val>
                                            <p:strVal val="#ppt_h"/>
                                          </p:val>
                                        </p:tav>
                                      </p:tavLst>
                                    </p:anim>
                                    <p:anim calcmode="lin" valueType="num">
                                      <p:cBhvr>
                                        <p:cTn id="34" dur="500" fill="hold"/>
                                        <p:tgtEl>
                                          <p:spTgt spid="218118"/>
                                        </p:tgtEl>
                                        <p:attrNameLst>
                                          <p:attrName>ppt_x</p:attrName>
                                        </p:attrNameLst>
                                      </p:cBhvr>
                                      <p:tavLst>
                                        <p:tav tm="0">
                                          <p:val>
                                            <p:strVal val="#ppt_x-.2"/>
                                          </p:val>
                                        </p:tav>
                                        <p:tav tm="100000">
                                          <p:val>
                                            <p:strVal val="#ppt_x"/>
                                          </p:val>
                                        </p:tav>
                                      </p:tavLst>
                                    </p:anim>
                                    <p:anim calcmode="lin" valueType="num">
                                      <p:cBhvr>
                                        <p:cTn id="35" dur="500" fill="hold"/>
                                        <p:tgtEl>
                                          <p:spTgt spid="218118"/>
                                        </p:tgtEl>
                                        <p:attrNameLst>
                                          <p:attrName>ppt_y</p:attrName>
                                        </p:attrNameLst>
                                      </p:cBhvr>
                                      <p:tavLst>
                                        <p:tav tm="0">
                                          <p:val>
                                            <p:strVal val="#ppt_y"/>
                                          </p:val>
                                        </p:tav>
                                        <p:tav tm="100000">
                                          <p:val>
                                            <p:strVal val="#ppt_y"/>
                                          </p:val>
                                        </p:tav>
                                      </p:tavLst>
                                    </p:anim>
                                    <p:animEffect transition="in" filter="fade">
                                      <p:cBhvr>
                                        <p:cTn id="36" dur="500"/>
                                        <p:tgtEl>
                                          <p:spTgt spid="218118"/>
                                        </p:tgtEl>
                                      </p:cBhvr>
                                    </p:animEffect>
                                  </p:childTnLst>
                                </p:cTn>
                              </p:par>
                            </p:childTnLst>
                          </p:cTn>
                        </p:par>
                      </p:childTnLst>
                    </p:cTn>
                  </p:par>
                  <p:par>
                    <p:cTn id="37" fill="hold">
                      <p:stCondLst>
                        <p:cond delay="indefinite"/>
                      </p:stCondLst>
                      <p:childTnLst>
                        <p:par>
                          <p:cTn id="38" fill="hold">
                            <p:stCondLst>
                              <p:cond delay="0"/>
                            </p:stCondLst>
                            <p:childTnLst>
                              <p:par>
                                <p:cTn id="39" presetID="26" presetClass="entr" presetSubtype="0" fill="hold" grpId="0" nodeType="clickEffect">
                                  <p:stCondLst>
                                    <p:cond delay="0"/>
                                  </p:stCondLst>
                                  <p:childTnLst>
                                    <p:set>
                                      <p:cBhvr>
                                        <p:cTn id="40" dur="1" fill="hold">
                                          <p:stCondLst>
                                            <p:cond delay="0"/>
                                          </p:stCondLst>
                                        </p:cTn>
                                        <p:tgtEl>
                                          <p:spTgt spid="218120"/>
                                        </p:tgtEl>
                                        <p:attrNameLst>
                                          <p:attrName>style.visibility</p:attrName>
                                        </p:attrNameLst>
                                      </p:cBhvr>
                                      <p:to>
                                        <p:strVal val="visible"/>
                                      </p:to>
                                    </p:set>
                                    <p:animEffect transition="in" filter="wipe(down)">
                                      <p:cBhvr>
                                        <p:cTn id="41" dur="145">
                                          <p:stCondLst>
                                            <p:cond delay="0"/>
                                          </p:stCondLst>
                                        </p:cTn>
                                        <p:tgtEl>
                                          <p:spTgt spid="218120"/>
                                        </p:tgtEl>
                                      </p:cBhvr>
                                    </p:animEffect>
                                    <p:anim calcmode="lin" valueType="num">
                                      <p:cBhvr>
                                        <p:cTn id="42" dur="456" tmFilter="0,0; 0.14,0.36; 0.43,0.73; 0.71,0.91; 1.0,1.0">
                                          <p:stCondLst>
                                            <p:cond delay="0"/>
                                          </p:stCondLst>
                                        </p:cTn>
                                        <p:tgtEl>
                                          <p:spTgt spid="218120"/>
                                        </p:tgtEl>
                                        <p:attrNameLst>
                                          <p:attrName>ppt_x</p:attrName>
                                        </p:attrNameLst>
                                      </p:cBhvr>
                                      <p:tavLst>
                                        <p:tav tm="0">
                                          <p:val>
                                            <p:strVal val="#ppt_x-0.25"/>
                                          </p:val>
                                        </p:tav>
                                        <p:tav tm="100000">
                                          <p:val>
                                            <p:strVal val="#ppt_x"/>
                                          </p:val>
                                        </p:tav>
                                      </p:tavLst>
                                    </p:anim>
                                    <p:anim calcmode="lin" valueType="num">
                                      <p:cBhvr>
                                        <p:cTn id="43" dur="166" tmFilter="0.0,0.0; 0.25,0.07; 0.50,0.2; 0.75,0.467; 1.0,1.0">
                                          <p:stCondLst>
                                            <p:cond delay="0"/>
                                          </p:stCondLst>
                                        </p:cTn>
                                        <p:tgtEl>
                                          <p:spTgt spid="218120"/>
                                        </p:tgtEl>
                                        <p:attrNameLst>
                                          <p:attrName>ppt_y</p:attrName>
                                        </p:attrNameLst>
                                      </p:cBhvr>
                                      <p:tavLst>
                                        <p:tav tm="0" fmla="#ppt_y-sin(pi*$)/3">
                                          <p:val>
                                            <p:fltVal val="0.5"/>
                                          </p:val>
                                        </p:tav>
                                        <p:tav tm="100000">
                                          <p:val>
                                            <p:fltVal val="1"/>
                                          </p:val>
                                        </p:tav>
                                      </p:tavLst>
                                    </p:anim>
                                    <p:anim calcmode="lin" valueType="num">
                                      <p:cBhvr>
                                        <p:cTn id="44" dur="166" tmFilter="0, 0; 0.125,0.2665; 0.25,0.4; 0.375,0.465; 0.5,0.5;  0.625,0.535; 0.75,0.6; 0.875,0.7335; 1,1">
                                          <p:stCondLst>
                                            <p:cond delay="166"/>
                                          </p:stCondLst>
                                        </p:cTn>
                                        <p:tgtEl>
                                          <p:spTgt spid="218120"/>
                                        </p:tgtEl>
                                        <p:attrNameLst>
                                          <p:attrName>ppt_y</p:attrName>
                                        </p:attrNameLst>
                                      </p:cBhvr>
                                      <p:tavLst>
                                        <p:tav tm="0" fmla="#ppt_y-sin(pi*$)/9">
                                          <p:val>
                                            <p:fltVal val="0"/>
                                          </p:val>
                                        </p:tav>
                                        <p:tav tm="100000">
                                          <p:val>
                                            <p:fltVal val="1"/>
                                          </p:val>
                                        </p:tav>
                                      </p:tavLst>
                                    </p:anim>
                                    <p:anim calcmode="lin" valueType="num">
                                      <p:cBhvr>
                                        <p:cTn id="45" dur="83" tmFilter="0, 0; 0.125,0.2665; 0.25,0.4; 0.375,0.465; 0.5,0.5;  0.625,0.535; 0.75,0.6; 0.875,0.7335; 1,1">
                                          <p:stCondLst>
                                            <p:cond delay="331"/>
                                          </p:stCondLst>
                                        </p:cTn>
                                        <p:tgtEl>
                                          <p:spTgt spid="218120"/>
                                        </p:tgtEl>
                                        <p:attrNameLst>
                                          <p:attrName>ppt_y</p:attrName>
                                        </p:attrNameLst>
                                      </p:cBhvr>
                                      <p:tavLst>
                                        <p:tav tm="0" fmla="#ppt_y-sin(pi*$)/27">
                                          <p:val>
                                            <p:fltVal val="0"/>
                                          </p:val>
                                        </p:tav>
                                        <p:tav tm="100000">
                                          <p:val>
                                            <p:fltVal val="1"/>
                                          </p:val>
                                        </p:tav>
                                      </p:tavLst>
                                    </p:anim>
                                    <p:anim calcmode="lin" valueType="num">
                                      <p:cBhvr>
                                        <p:cTn id="46" dur="41" tmFilter="0, 0; 0.125,0.2665; 0.25,0.4; 0.375,0.465; 0.5,0.5;  0.625,0.535; 0.75,0.6; 0.875,0.7335; 1,1">
                                          <p:stCondLst>
                                            <p:cond delay="414"/>
                                          </p:stCondLst>
                                        </p:cTn>
                                        <p:tgtEl>
                                          <p:spTgt spid="218120"/>
                                        </p:tgtEl>
                                        <p:attrNameLst>
                                          <p:attrName>ppt_y</p:attrName>
                                        </p:attrNameLst>
                                      </p:cBhvr>
                                      <p:tavLst>
                                        <p:tav tm="0" fmla="#ppt_y-sin(pi*$)/81">
                                          <p:val>
                                            <p:fltVal val="0"/>
                                          </p:val>
                                        </p:tav>
                                        <p:tav tm="100000">
                                          <p:val>
                                            <p:fltVal val="1"/>
                                          </p:val>
                                        </p:tav>
                                      </p:tavLst>
                                    </p:anim>
                                    <p:animScale>
                                      <p:cBhvr>
                                        <p:cTn id="47" dur="7">
                                          <p:stCondLst>
                                            <p:cond delay="162"/>
                                          </p:stCondLst>
                                        </p:cTn>
                                        <p:tgtEl>
                                          <p:spTgt spid="218120"/>
                                        </p:tgtEl>
                                      </p:cBhvr>
                                      <p:to x="100000" y="60000"/>
                                    </p:animScale>
                                    <p:animScale>
                                      <p:cBhvr>
                                        <p:cTn id="48" dur="41" decel="50000">
                                          <p:stCondLst>
                                            <p:cond delay="169"/>
                                          </p:stCondLst>
                                        </p:cTn>
                                        <p:tgtEl>
                                          <p:spTgt spid="218120"/>
                                        </p:tgtEl>
                                      </p:cBhvr>
                                      <p:to x="100000" y="100000"/>
                                    </p:animScale>
                                    <p:animScale>
                                      <p:cBhvr>
                                        <p:cTn id="49" dur="7">
                                          <p:stCondLst>
                                            <p:cond delay="328"/>
                                          </p:stCondLst>
                                        </p:cTn>
                                        <p:tgtEl>
                                          <p:spTgt spid="218120"/>
                                        </p:tgtEl>
                                      </p:cBhvr>
                                      <p:to x="100000" y="80000"/>
                                    </p:animScale>
                                    <p:animScale>
                                      <p:cBhvr>
                                        <p:cTn id="50" dur="41" decel="50000">
                                          <p:stCondLst>
                                            <p:cond delay="335"/>
                                          </p:stCondLst>
                                        </p:cTn>
                                        <p:tgtEl>
                                          <p:spTgt spid="218120"/>
                                        </p:tgtEl>
                                      </p:cBhvr>
                                      <p:to x="100000" y="100000"/>
                                    </p:animScale>
                                    <p:animScale>
                                      <p:cBhvr>
                                        <p:cTn id="51" dur="7">
                                          <p:stCondLst>
                                            <p:cond delay="410"/>
                                          </p:stCondLst>
                                        </p:cTn>
                                        <p:tgtEl>
                                          <p:spTgt spid="218120"/>
                                        </p:tgtEl>
                                      </p:cBhvr>
                                      <p:to x="100000" y="90000"/>
                                    </p:animScale>
                                    <p:animScale>
                                      <p:cBhvr>
                                        <p:cTn id="52" dur="41" decel="50000">
                                          <p:stCondLst>
                                            <p:cond delay="417"/>
                                          </p:stCondLst>
                                        </p:cTn>
                                        <p:tgtEl>
                                          <p:spTgt spid="218120"/>
                                        </p:tgtEl>
                                      </p:cBhvr>
                                      <p:to x="100000" y="100000"/>
                                    </p:animScale>
                                    <p:animScale>
                                      <p:cBhvr>
                                        <p:cTn id="53" dur="7">
                                          <p:stCondLst>
                                            <p:cond delay="452"/>
                                          </p:stCondLst>
                                        </p:cTn>
                                        <p:tgtEl>
                                          <p:spTgt spid="218120"/>
                                        </p:tgtEl>
                                      </p:cBhvr>
                                      <p:to x="100000" y="95000"/>
                                    </p:animScale>
                                    <p:animScale>
                                      <p:cBhvr>
                                        <p:cTn id="54" dur="41" decel="50000">
                                          <p:stCondLst>
                                            <p:cond delay="458"/>
                                          </p:stCondLst>
                                        </p:cTn>
                                        <p:tgtEl>
                                          <p:spTgt spid="218120"/>
                                        </p:tgtEl>
                                      </p:cBhvr>
                                      <p:to x="100000" y="100000"/>
                                    </p:animScale>
                                  </p:childTnLst>
                                </p:cTn>
                              </p:par>
                            </p:childTnLst>
                          </p:cTn>
                        </p:par>
                      </p:childTnLst>
                    </p:cTn>
                  </p:par>
                  <p:par>
                    <p:cTn id="55" fill="hold">
                      <p:stCondLst>
                        <p:cond delay="indefinite"/>
                      </p:stCondLst>
                      <p:childTnLst>
                        <p:par>
                          <p:cTn id="56" fill="hold">
                            <p:stCondLst>
                              <p:cond delay="0"/>
                            </p:stCondLst>
                            <p:childTnLst>
                              <p:par>
                                <p:cTn id="57" presetID="54" presetClass="entr" presetSubtype="0" accel="100000" fill="hold" grpId="0" nodeType="clickEffect">
                                  <p:stCondLst>
                                    <p:cond delay="0"/>
                                  </p:stCondLst>
                                  <p:childTnLst>
                                    <p:set>
                                      <p:cBhvr>
                                        <p:cTn id="58" dur="1" fill="hold">
                                          <p:stCondLst>
                                            <p:cond delay="0"/>
                                          </p:stCondLst>
                                        </p:cTn>
                                        <p:tgtEl>
                                          <p:spTgt spid="218119"/>
                                        </p:tgtEl>
                                        <p:attrNameLst>
                                          <p:attrName>style.visibility</p:attrName>
                                        </p:attrNameLst>
                                      </p:cBhvr>
                                      <p:to>
                                        <p:strVal val="visible"/>
                                      </p:to>
                                    </p:set>
                                    <p:anim calcmode="lin" valueType="num">
                                      <p:cBhvr>
                                        <p:cTn id="59" dur="500" fill="hold"/>
                                        <p:tgtEl>
                                          <p:spTgt spid="218119"/>
                                        </p:tgtEl>
                                        <p:attrNameLst>
                                          <p:attrName>ppt_w</p:attrName>
                                        </p:attrNameLst>
                                      </p:cBhvr>
                                      <p:tavLst>
                                        <p:tav tm="0">
                                          <p:val>
                                            <p:strVal val="#ppt_w*0.05"/>
                                          </p:val>
                                        </p:tav>
                                        <p:tav tm="100000">
                                          <p:val>
                                            <p:strVal val="#ppt_w"/>
                                          </p:val>
                                        </p:tav>
                                      </p:tavLst>
                                    </p:anim>
                                    <p:anim calcmode="lin" valueType="num">
                                      <p:cBhvr>
                                        <p:cTn id="60" dur="500" fill="hold"/>
                                        <p:tgtEl>
                                          <p:spTgt spid="218119"/>
                                        </p:tgtEl>
                                        <p:attrNameLst>
                                          <p:attrName>ppt_h</p:attrName>
                                        </p:attrNameLst>
                                      </p:cBhvr>
                                      <p:tavLst>
                                        <p:tav tm="0">
                                          <p:val>
                                            <p:strVal val="#ppt_h"/>
                                          </p:val>
                                        </p:tav>
                                        <p:tav tm="100000">
                                          <p:val>
                                            <p:strVal val="#ppt_h"/>
                                          </p:val>
                                        </p:tav>
                                      </p:tavLst>
                                    </p:anim>
                                    <p:anim calcmode="lin" valueType="num">
                                      <p:cBhvr>
                                        <p:cTn id="61" dur="500" fill="hold"/>
                                        <p:tgtEl>
                                          <p:spTgt spid="218119"/>
                                        </p:tgtEl>
                                        <p:attrNameLst>
                                          <p:attrName>ppt_x</p:attrName>
                                        </p:attrNameLst>
                                      </p:cBhvr>
                                      <p:tavLst>
                                        <p:tav tm="0">
                                          <p:val>
                                            <p:strVal val="#ppt_x-.2"/>
                                          </p:val>
                                        </p:tav>
                                        <p:tav tm="100000">
                                          <p:val>
                                            <p:strVal val="#ppt_x"/>
                                          </p:val>
                                        </p:tav>
                                      </p:tavLst>
                                    </p:anim>
                                    <p:anim calcmode="lin" valueType="num">
                                      <p:cBhvr>
                                        <p:cTn id="62" dur="500" fill="hold"/>
                                        <p:tgtEl>
                                          <p:spTgt spid="218119"/>
                                        </p:tgtEl>
                                        <p:attrNameLst>
                                          <p:attrName>ppt_y</p:attrName>
                                        </p:attrNameLst>
                                      </p:cBhvr>
                                      <p:tavLst>
                                        <p:tav tm="0">
                                          <p:val>
                                            <p:strVal val="#ppt_y"/>
                                          </p:val>
                                        </p:tav>
                                        <p:tav tm="100000">
                                          <p:val>
                                            <p:strVal val="#ppt_y"/>
                                          </p:val>
                                        </p:tav>
                                      </p:tavLst>
                                    </p:anim>
                                    <p:animEffect transition="in" filter="fade">
                                      <p:cBhvr>
                                        <p:cTn id="63" dur="500"/>
                                        <p:tgtEl>
                                          <p:spTgt spid="218119"/>
                                        </p:tgtEl>
                                      </p:cBhvr>
                                    </p:animEffect>
                                  </p:childTnLst>
                                </p:cTn>
                              </p:par>
                            </p:childTnLst>
                          </p:cTn>
                        </p:par>
                      </p:childTnLst>
                    </p:cTn>
                  </p:par>
                  <p:par>
                    <p:cTn id="64" fill="hold">
                      <p:stCondLst>
                        <p:cond delay="indefinite"/>
                      </p:stCondLst>
                      <p:childTnLst>
                        <p:par>
                          <p:cTn id="65" fill="hold">
                            <p:stCondLst>
                              <p:cond delay="0"/>
                            </p:stCondLst>
                            <p:childTnLst>
                              <p:par>
                                <p:cTn id="66" presetID="26" presetClass="entr" presetSubtype="0" fill="hold" grpId="0" nodeType="clickEffect">
                                  <p:stCondLst>
                                    <p:cond delay="0"/>
                                  </p:stCondLst>
                                  <p:childTnLst>
                                    <p:set>
                                      <p:cBhvr>
                                        <p:cTn id="67" dur="1" fill="hold">
                                          <p:stCondLst>
                                            <p:cond delay="0"/>
                                          </p:stCondLst>
                                        </p:cTn>
                                        <p:tgtEl>
                                          <p:spTgt spid="218121"/>
                                        </p:tgtEl>
                                        <p:attrNameLst>
                                          <p:attrName>style.visibility</p:attrName>
                                        </p:attrNameLst>
                                      </p:cBhvr>
                                      <p:to>
                                        <p:strVal val="visible"/>
                                      </p:to>
                                    </p:set>
                                    <p:animEffect transition="in" filter="wipe(down)">
                                      <p:cBhvr>
                                        <p:cTn id="68" dur="145">
                                          <p:stCondLst>
                                            <p:cond delay="0"/>
                                          </p:stCondLst>
                                        </p:cTn>
                                        <p:tgtEl>
                                          <p:spTgt spid="218121"/>
                                        </p:tgtEl>
                                      </p:cBhvr>
                                    </p:animEffect>
                                    <p:anim calcmode="lin" valueType="num">
                                      <p:cBhvr>
                                        <p:cTn id="69" dur="456" tmFilter="0,0; 0.14,0.36; 0.43,0.73; 0.71,0.91; 1.0,1.0">
                                          <p:stCondLst>
                                            <p:cond delay="0"/>
                                          </p:stCondLst>
                                        </p:cTn>
                                        <p:tgtEl>
                                          <p:spTgt spid="218121"/>
                                        </p:tgtEl>
                                        <p:attrNameLst>
                                          <p:attrName>ppt_x</p:attrName>
                                        </p:attrNameLst>
                                      </p:cBhvr>
                                      <p:tavLst>
                                        <p:tav tm="0">
                                          <p:val>
                                            <p:strVal val="#ppt_x-0.25"/>
                                          </p:val>
                                        </p:tav>
                                        <p:tav tm="100000">
                                          <p:val>
                                            <p:strVal val="#ppt_x"/>
                                          </p:val>
                                        </p:tav>
                                      </p:tavLst>
                                    </p:anim>
                                    <p:anim calcmode="lin" valueType="num">
                                      <p:cBhvr>
                                        <p:cTn id="70" dur="166" tmFilter="0.0,0.0; 0.25,0.07; 0.50,0.2; 0.75,0.467; 1.0,1.0">
                                          <p:stCondLst>
                                            <p:cond delay="0"/>
                                          </p:stCondLst>
                                        </p:cTn>
                                        <p:tgtEl>
                                          <p:spTgt spid="218121"/>
                                        </p:tgtEl>
                                        <p:attrNameLst>
                                          <p:attrName>ppt_y</p:attrName>
                                        </p:attrNameLst>
                                      </p:cBhvr>
                                      <p:tavLst>
                                        <p:tav tm="0" fmla="#ppt_y-sin(pi*$)/3">
                                          <p:val>
                                            <p:fltVal val="0.5"/>
                                          </p:val>
                                        </p:tav>
                                        <p:tav tm="100000">
                                          <p:val>
                                            <p:fltVal val="1"/>
                                          </p:val>
                                        </p:tav>
                                      </p:tavLst>
                                    </p:anim>
                                    <p:anim calcmode="lin" valueType="num">
                                      <p:cBhvr>
                                        <p:cTn id="71" dur="166" tmFilter="0, 0; 0.125,0.2665; 0.25,0.4; 0.375,0.465; 0.5,0.5;  0.625,0.535; 0.75,0.6; 0.875,0.7335; 1,1">
                                          <p:stCondLst>
                                            <p:cond delay="166"/>
                                          </p:stCondLst>
                                        </p:cTn>
                                        <p:tgtEl>
                                          <p:spTgt spid="218121"/>
                                        </p:tgtEl>
                                        <p:attrNameLst>
                                          <p:attrName>ppt_y</p:attrName>
                                        </p:attrNameLst>
                                      </p:cBhvr>
                                      <p:tavLst>
                                        <p:tav tm="0" fmla="#ppt_y-sin(pi*$)/9">
                                          <p:val>
                                            <p:fltVal val="0"/>
                                          </p:val>
                                        </p:tav>
                                        <p:tav tm="100000">
                                          <p:val>
                                            <p:fltVal val="1"/>
                                          </p:val>
                                        </p:tav>
                                      </p:tavLst>
                                    </p:anim>
                                    <p:anim calcmode="lin" valueType="num">
                                      <p:cBhvr>
                                        <p:cTn id="72" dur="83" tmFilter="0, 0; 0.125,0.2665; 0.25,0.4; 0.375,0.465; 0.5,0.5;  0.625,0.535; 0.75,0.6; 0.875,0.7335; 1,1">
                                          <p:stCondLst>
                                            <p:cond delay="331"/>
                                          </p:stCondLst>
                                        </p:cTn>
                                        <p:tgtEl>
                                          <p:spTgt spid="218121"/>
                                        </p:tgtEl>
                                        <p:attrNameLst>
                                          <p:attrName>ppt_y</p:attrName>
                                        </p:attrNameLst>
                                      </p:cBhvr>
                                      <p:tavLst>
                                        <p:tav tm="0" fmla="#ppt_y-sin(pi*$)/27">
                                          <p:val>
                                            <p:fltVal val="0"/>
                                          </p:val>
                                        </p:tav>
                                        <p:tav tm="100000">
                                          <p:val>
                                            <p:fltVal val="1"/>
                                          </p:val>
                                        </p:tav>
                                      </p:tavLst>
                                    </p:anim>
                                    <p:anim calcmode="lin" valueType="num">
                                      <p:cBhvr>
                                        <p:cTn id="73" dur="41" tmFilter="0, 0; 0.125,0.2665; 0.25,0.4; 0.375,0.465; 0.5,0.5;  0.625,0.535; 0.75,0.6; 0.875,0.7335; 1,1">
                                          <p:stCondLst>
                                            <p:cond delay="414"/>
                                          </p:stCondLst>
                                        </p:cTn>
                                        <p:tgtEl>
                                          <p:spTgt spid="218121"/>
                                        </p:tgtEl>
                                        <p:attrNameLst>
                                          <p:attrName>ppt_y</p:attrName>
                                        </p:attrNameLst>
                                      </p:cBhvr>
                                      <p:tavLst>
                                        <p:tav tm="0" fmla="#ppt_y-sin(pi*$)/81">
                                          <p:val>
                                            <p:fltVal val="0"/>
                                          </p:val>
                                        </p:tav>
                                        <p:tav tm="100000">
                                          <p:val>
                                            <p:fltVal val="1"/>
                                          </p:val>
                                        </p:tav>
                                      </p:tavLst>
                                    </p:anim>
                                    <p:animScale>
                                      <p:cBhvr>
                                        <p:cTn id="74" dur="7">
                                          <p:stCondLst>
                                            <p:cond delay="162"/>
                                          </p:stCondLst>
                                        </p:cTn>
                                        <p:tgtEl>
                                          <p:spTgt spid="218121"/>
                                        </p:tgtEl>
                                      </p:cBhvr>
                                      <p:to x="100000" y="60000"/>
                                    </p:animScale>
                                    <p:animScale>
                                      <p:cBhvr>
                                        <p:cTn id="75" dur="41" decel="50000">
                                          <p:stCondLst>
                                            <p:cond delay="169"/>
                                          </p:stCondLst>
                                        </p:cTn>
                                        <p:tgtEl>
                                          <p:spTgt spid="218121"/>
                                        </p:tgtEl>
                                      </p:cBhvr>
                                      <p:to x="100000" y="100000"/>
                                    </p:animScale>
                                    <p:animScale>
                                      <p:cBhvr>
                                        <p:cTn id="76" dur="7">
                                          <p:stCondLst>
                                            <p:cond delay="328"/>
                                          </p:stCondLst>
                                        </p:cTn>
                                        <p:tgtEl>
                                          <p:spTgt spid="218121"/>
                                        </p:tgtEl>
                                      </p:cBhvr>
                                      <p:to x="100000" y="80000"/>
                                    </p:animScale>
                                    <p:animScale>
                                      <p:cBhvr>
                                        <p:cTn id="77" dur="41" decel="50000">
                                          <p:stCondLst>
                                            <p:cond delay="335"/>
                                          </p:stCondLst>
                                        </p:cTn>
                                        <p:tgtEl>
                                          <p:spTgt spid="218121"/>
                                        </p:tgtEl>
                                      </p:cBhvr>
                                      <p:to x="100000" y="100000"/>
                                    </p:animScale>
                                    <p:animScale>
                                      <p:cBhvr>
                                        <p:cTn id="78" dur="7">
                                          <p:stCondLst>
                                            <p:cond delay="410"/>
                                          </p:stCondLst>
                                        </p:cTn>
                                        <p:tgtEl>
                                          <p:spTgt spid="218121"/>
                                        </p:tgtEl>
                                      </p:cBhvr>
                                      <p:to x="100000" y="90000"/>
                                    </p:animScale>
                                    <p:animScale>
                                      <p:cBhvr>
                                        <p:cTn id="79" dur="41" decel="50000">
                                          <p:stCondLst>
                                            <p:cond delay="417"/>
                                          </p:stCondLst>
                                        </p:cTn>
                                        <p:tgtEl>
                                          <p:spTgt spid="218121"/>
                                        </p:tgtEl>
                                      </p:cBhvr>
                                      <p:to x="100000" y="100000"/>
                                    </p:animScale>
                                    <p:animScale>
                                      <p:cBhvr>
                                        <p:cTn id="80" dur="7">
                                          <p:stCondLst>
                                            <p:cond delay="452"/>
                                          </p:stCondLst>
                                        </p:cTn>
                                        <p:tgtEl>
                                          <p:spTgt spid="218121"/>
                                        </p:tgtEl>
                                      </p:cBhvr>
                                      <p:to x="100000" y="95000"/>
                                    </p:animScale>
                                    <p:animScale>
                                      <p:cBhvr>
                                        <p:cTn id="81" dur="41" decel="50000">
                                          <p:stCondLst>
                                            <p:cond delay="458"/>
                                          </p:stCondLst>
                                        </p:cTn>
                                        <p:tgtEl>
                                          <p:spTgt spid="218121"/>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8115" grpId="0" animBg="1"/>
      <p:bldP spid="218116" grpId="0" animBg="1"/>
      <p:bldP spid="218117" grpId="0" animBg="1"/>
      <p:bldP spid="218118" grpId="0" animBg="1"/>
      <p:bldP spid="218119" grpId="0" animBg="1"/>
      <p:bldP spid="218120" grpId="0" animBg="1"/>
      <p:bldP spid="218121" grpId="0" animBg="1"/>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27" name="Rectangle 7"/>
          <p:cNvSpPr>
            <a:spLocks noGrp="1" noChangeArrowheads="1"/>
          </p:cNvSpPr>
          <p:nvPr>
            <p:ph type="title"/>
          </p:nvPr>
        </p:nvSpPr>
        <p:spPr>
          <a:xfrm>
            <a:off x="323850" y="381000"/>
            <a:ext cx="8134350" cy="1143000"/>
          </a:xfrm>
        </p:spPr>
        <p:txBody>
          <a:bodyPr/>
          <a:lstStyle/>
          <a:p>
            <a:r>
              <a:rPr lang="ar-SA" b="1" i="0">
                <a:solidFill>
                  <a:srgbClr val="99FF33"/>
                </a:solidFill>
              </a:rPr>
              <a:t>هيكل عقد الاستصناع والاستصناع الموازي</a:t>
            </a:r>
            <a:r>
              <a:rPr lang="ar-SA" sz="4000"/>
              <a:t> </a:t>
            </a:r>
            <a:endParaRPr lang="en-US" sz="4000"/>
          </a:p>
        </p:txBody>
      </p:sp>
      <p:sp>
        <p:nvSpPr>
          <p:cNvPr id="184329" name="Oval 9"/>
          <p:cNvSpPr>
            <a:spLocks noChangeArrowheads="1"/>
          </p:cNvSpPr>
          <p:nvPr/>
        </p:nvSpPr>
        <p:spPr bwMode="auto">
          <a:xfrm>
            <a:off x="179388" y="2708275"/>
            <a:ext cx="1944687" cy="3241675"/>
          </a:xfrm>
          <a:prstGeom prst="ellipse">
            <a:avLst/>
          </a:prstGeom>
          <a:gradFill rotWithShape="1">
            <a:gsLst>
              <a:gs pos="0">
                <a:srgbClr val="FFFFFF"/>
              </a:gs>
              <a:gs pos="50000">
                <a:srgbClr val="FFFF00"/>
              </a:gs>
              <a:gs pos="100000">
                <a:srgbClr val="FFFFFF"/>
              </a:gs>
            </a:gsLst>
            <a:lin ang="2700000" scaled="1"/>
          </a:gradFill>
          <a:ln w="12700" algn="ctr">
            <a:round/>
            <a:headEnd/>
            <a:tailEnd/>
          </a:ln>
          <a:effectLst/>
          <a:scene3d>
            <a:camera prst="legacyObliqueTopLeft"/>
            <a:lightRig rig="legacyFlat3" dir="t"/>
          </a:scene3d>
          <a:sp3d extrusionH="430200" prstMaterial="legacyMatte">
            <a:bevelT w="13500" h="13500" prst="angle"/>
            <a:bevelB w="13500" h="13500" prst="angle"/>
            <a:extrusionClr>
              <a:srgbClr val="FFFF00"/>
            </a:extrusionClr>
          </a:sp3d>
        </p:spPr>
        <p:txBody>
          <a:bodyPr wrap="none" anchor="ctr">
            <a:flatTx/>
          </a:bodyPr>
          <a:lstStyle/>
          <a:p>
            <a:r>
              <a:rPr lang="ar-SA" sz="3600">
                <a:solidFill>
                  <a:schemeClr val="bg1"/>
                </a:solidFill>
                <a:effectLst>
                  <a:outerShdw blurRad="38100" dist="38100" dir="2700000" algn="tl">
                    <a:srgbClr val="FFFFFF"/>
                  </a:outerShdw>
                </a:effectLst>
              </a:rPr>
              <a:t>المقاول من الباطن</a:t>
            </a:r>
          </a:p>
          <a:p>
            <a:r>
              <a:rPr lang="ar-SA" sz="3600">
                <a:solidFill>
                  <a:schemeClr val="bg1"/>
                </a:solidFill>
                <a:effectLst>
                  <a:outerShdw blurRad="38100" dist="38100" dir="2700000" algn="tl">
                    <a:srgbClr val="FFFFFF"/>
                  </a:outerShdw>
                </a:effectLst>
              </a:rPr>
              <a:t>(الصانع المنفذ)</a:t>
            </a:r>
            <a:endParaRPr lang="en-US" sz="3600">
              <a:solidFill>
                <a:schemeClr val="bg1"/>
              </a:solidFill>
              <a:effectLst>
                <a:outerShdw blurRad="38100" dist="38100" dir="2700000" algn="tl">
                  <a:srgbClr val="FFFFFF"/>
                </a:outerShdw>
              </a:effectLst>
            </a:endParaRPr>
          </a:p>
        </p:txBody>
      </p:sp>
      <p:sp>
        <p:nvSpPr>
          <p:cNvPr id="184331" name="Oval 11"/>
          <p:cNvSpPr>
            <a:spLocks noChangeArrowheads="1"/>
          </p:cNvSpPr>
          <p:nvPr>
            <p:ph type="body" idx="1"/>
          </p:nvPr>
        </p:nvSpPr>
        <p:spPr>
          <a:xfrm>
            <a:off x="6804025" y="2708275"/>
            <a:ext cx="2160588" cy="3241675"/>
          </a:xfrm>
          <a:prstGeom prst="ellipse">
            <a:avLst/>
          </a:prstGeom>
          <a:gradFill rotWithShape="1">
            <a:gsLst>
              <a:gs pos="0">
                <a:srgbClr val="FFFFFF"/>
              </a:gs>
              <a:gs pos="50000">
                <a:srgbClr val="FFFF00"/>
              </a:gs>
              <a:gs pos="100000">
                <a:srgbClr val="FFFFFF"/>
              </a:gs>
            </a:gsLst>
            <a:lin ang="2700000" scaled="1"/>
          </a:gradFill>
          <a:ln/>
          <a:scene3d>
            <a:camera prst="legacyObliqueTopRight"/>
            <a:lightRig rig="legacyFlat3" dir="b"/>
          </a:scene3d>
          <a:sp3d extrusionH="430200" prstMaterial="legacyMatte">
            <a:bevelT w="13500" h="13500" prst="angle"/>
            <a:bevelB w="13500" h="13500" prst="angle"/>
            <a:extrusionClr>
              <a:srgbClr val="FFFF00"/>
            </a:extrusionClr>
          </a:sp3d>
        </p:spPr>
        <p:txBody>
          <a:bodyPr>
            <a:flatTx/>
          </a:bodyPr>
          <a:lstStyle/>
          <a:p>
            <a:pPr algn="ctr">
              <a:buFontTx/>
              <a:buNone/>
            </a:pPr>
            <a:r>
              <a:rPr lang="ar-SA" sz="3600" b="1">
                <a:solidFill>
                  <a:schemeClr val="bg1"/>
                </a:solidFill>
                <a:effectLst>
                  <a:outerShdw blurRad="38100" dist="38100" dir="2700000" algn="tl">
                    <a:srgbClr val="FFFFFF"/>
                  </a:outerShdw>
                </a:effectLst>
                <a:cs typeface="DecoType Naskh Swashes" pitchFamily="2" charset="-78"/>
              </a:rPr>
              <a:t>المستصنع </a:t>
            </a:r>
          </a:p>
          <a:p>
            <a:pPr algn="dist">
              <a:buFontTx/>
              <a:buNone/>
            </a:pPr>
            <a:r>
              <a:rPr lang="ar-SA" sz="3600" b="1">
                <a:solidFill>
                  <a:schemeClr val="bg1"/>
                </a:solidFill>
                <a:effectLst>
                  <a:outerShdw blurRad="38100" dist="38100" dir="2700000" algn="tl">
                    <a:srgbClr val="FFFFFF"/>
                  </a:outerShdw>
                </a:effectLst>
                <a:cs typeface="DecoType Naskh Swashes" pitchFamily="2" charset="-78"/>
              </a:rPr>
              <a:t>(العميل)</a:t>
            </a:r>
            <a:r>
              <a:rPr lang="ar-SA" sz="3600">
                <a:solidFill>
                  <a:schemeClr val="bg1"/>
                </a:solidFill>
                <a:effectLst>
                  <a:outerShdw blurRad="38100" dist="38100" dir="2700000" algn="tl">
                    <a:srgbClr val="FFFFFF"/>
                  </a:outerShdw>
                </a:effectLst>
                <a:cs typeface="DecoType Naskh Swashes" pitchFamily="2" charset="-78"/>
              </a:rPr>
              <a:t>     </a:t>
            </a:r>
          </a:p>
          <a:p>
            <a:pPr algn="ctr">
              <a:buFontTx/>
              <a:buNone/>
            </a:pPr>
            <a:r>
              <a:rPr lang="ar-SA" sz="3600" b="1">
                <a:solidFill>
                  <a:schemeClr val="bg1"/>
                </a:solidFill>
                <a:effectLst>
                  <a:outerShdw blurRad="38100" dist="38100" dir="2700000" algn="tl">
                    <a:srgbClr val="FFFFFF"/>
                  </a:outerShdw>
                </a:effectLst>
                <a:cs typeface="DecoType Naskh Swashes" pitchFamily="2" charset="-78"/>
              </a:rPr>
              <a:t>(صاحب</a:t>
            </a:r>
            <a:r>
              <a:rPr lang="ar-SY" sz="3600" b="1">
                <a:solidFill>
                  <a:schemeClr val="bg1"/>
                </a:solidFill>
                <a:effectLst>
                  <a:outerShdw blurRad="38100" dist="38100" dir="2700000" algn="tl">
                    <a:srgbClr val="FFFFFF"/>
                  </a:outerShdw>
                </a:effectLst>
                <a:cs typeface="DecoType Naskh Swashes" pitchFamily="2" charset="-78"/>
              </a:rPr>
              <a:t> المشروع)</a:t>
            </a:r>
            <a:endParaRPr lang="en-US" sz="3600" b="1">
              <a:solidFill>
                <a:schemeClr val="bg1"/>
              </a:solidFill>
              <a:effectLst>
                <a:outerShdw blurRad="38100" dist="38100" dir="2700000" algn="tl">
                  <a:srgbClr val="FFFFFF"/>
                </a:outerShdw>
              </a:effectLst>
              <a:cs typeface="DecoType Naskh Swashes" pitchFamily="2" charset="-78"/>
            </a:endParaRPr>
          </a:p>
        </p:txBody>
      </p:sp>
      <p:sp>
        <p:nvSpPr>
          <p:cNvPr id="184332" name="AutoShape 12"/>
          <p:cNvSpPr>
            <a:spLocks noChangeArrowheads="1"/>
          </p:cNvSpPr>
          <p:nvPr/>
        </p:nvSpPr>
        <p:spPr bwMode="auto">
          <a:xfrm>
            <a:off x="3779838" y="2708275"/>
            <a:ext cx="1368425" cy="3097213"/>
          </a:xfrm>
          <a:prstGeom prst="roundRect">
            <a:avLst>
              <a:gd name="adj" fmla="val 16667"/>
            </a:avLst>
          </a:prstGeom>
          <a:gradFill rotWithShape="1">
            <a:gsLst>
              <a:gs pos="0">
                <a:srgbClr val="CCFF33"/>
              </a:gs>
              <a:gs pos="50000">
                <a:srgbClr val="FFFFFF"/>
              </a:gs>
              <a:gs pos="100000">
                <a:srgbClr val="CCFF33"/>
              </a:gs>
            </a:gsLst>
            <a:lin ang="18900000" scaled="1"/>
          </a:gradFill>
          <a:ln w="12700" algn="ctr">
            <a:round/>
            <a:headEnd/>
            <a:tailEnd/>
          </a:ln>
          <a:effectLst/>
          <a:scene3d>
            <a:camera prst="legacyPerspectiveBottom"/>
            <a:lightRig rig="legacyFlat3" dir="t"/>
          </a:scene3d>
          <a:sp3d extrusionH="887400" prstMaterial="legacyMatte">
            <a:bevelT w="13500" h="13500" prst="angle"/>
            <a:bevelB w="13500" h="13500" prst="angle"/>
            <a:extrusionClr>
              <a:srgbClr val="CCFF33"/>
            </a:extrusionClr>
          </a:sp3d>
        </p:spPr>
        <p:txBody>
          <a:bodyPr wrap="none" anchor="ctr">
            <a:flatTx/>
          </a:bodyPr>
          <a:lstStyle/>
          <a:p>
            <a:r>
              <a:rPr lang="ar-SA" sz="3200" b="1">
                <a:solidFill>
                  <a:schemeClr val="bg1"/>
                </a:solidFill>
                <a:effectLst>
                  <a:outerShdw blurRad="38100" dist="38100" dir="2700000" algn="tl">
                    <a:srgbClr val="FFFFFF"/>
                  </a:outerShdw>
                </a:effectLst>
              </a:rPr>
              <a:t>المصرف </a:t>
            </a:r>
            <a:endParaRPr lang="ar-SY" sz="3200" b="1">
              <a:solidFill>
                <a:schemeClr val="bg1"/>
              </a:solidFill>
              <a:effectLst>
                <a:outerShdw blurRad="38100" dist="38100" dir="2700000" algn="tl">
                  <a:srgbClr val="FFFFFF"/>
                </a:outerShdw>
              </a:effectLst>
            </a:endParaRPr>
          </a:p>
          <a:p>
            <a:r>
              <a:rPr lang="ar-SA" sz="3200" b="1">
                <a:solidFill>
                  <a:schemeClr val="bg1"/>
                </a:solidFill>
                <a:effectLst>
                  <a:outerShdw blurRad="38100" dist="38100" dir="2700000" algn="tl">
                    <a:srgbClr val="FFFFFF"/>
                  </a:outerShdw>
                </a:effectLst>
              </a:rPr>
              <a:t> الإسلامي</a:t>
            </a:r>
            <a:endParaRPr lang="ar-SY" sz="3200" b="1">
              <a:solidFill>
                <a:schemeClr val="bg1"/>
              </a:solidFill>
              <a:effectLst>
                <a:outerShdw blurRad="38100" dist="38100" dir="2700000" algn="tl">
                  <a:srgbClr val="FFFFFF"/>
                </a:outerShdw>
              </a:effectLst>
            </a:endParaRPr>
          </a:p>
          <a:p>
            <a:r>
              <a:rPr lang="en-US" sz="2800" b="1">
                <a:solidFill>
                  <a:schemeClr val="bg1"/>
                </a:solidFill>
                <a:effectLst>
                  <a:outerShdw blurRad="38100" dist="38100" dir="2700000" algn="tl">
                    <a:srgbClr val="FFFFFF"/>
                  </a:outerShdw>
                </a:effectLst>
              </a:rPr>
              <a:t> </a:t>
            </a:r>
            <a:r>
              <a:rPr lang="ar-SA" sz="2800" b="1">
                <a:solidFill>
                  <a:schemeClr val="bg1"/>
                </a:solidFill>
                <a:effectLst>
                  <a:outerShdw blurRad="38100" dist="38100" dir="2700000" algn="tl">
                    <a:srgbClr val="FFFFFF"/>
                  </a:outerShdw>
                </a:effectLst>
              </a:rPr>
              <a:t>(الصانع)</a:t>
            </a:r>
          </a:p>
          <a:p>
            <a:r>
              <a:rPr lang="ar-SA" sz="2800" b="1">
                <a:solidFill>
                  <a:schemeClr val="bg1"/>
                </a:solidFill>
                <a:effectLst>
                  <a:outerShdw blurRad="38100" dist="38100" dir="2700000" algn="tl">
                    <a:srgbClr val="FFFFFF"/>
                  </a:outerShdw>
                </a:effectLst>
              </a:rPr>
              <a:t>(المقاول </a:t>
            </a:r>
            <a:endParaRPr lang="ar-SY" sz="2800" b="1">
              <a:solidFill>
                <a:schemeClr val="bg1"/>
              </a:solidFill>
              <a:effectLst>
                <a:outerShdw blurRad="38100" dist="38100" dir="2700000" algn="tl">
                  <a:srgbClr val="FFFFFF"/>
                </a:outerShdw>
              </a:effectLst>
            </a:endParaRPr>
          </a:p>
          <a:p>
            <a:r>
              <a:rPr lang="ar-SA" sz="2800" b="1">
                <a:solidFill>
                  <a:schemeClr val="bg1"/>
                </a:solidFill>
                <a:effectLst>
                  <a:outerShdw blurRad="38100" dist="38100" dir="2700000" algn="tl">
                    <a:srgbClr val="FFFFFF"/>
                  </a:outerShdw>
                </a:effectLst>
              </a:rPr>
              <a:t>الرئيسي</a:t>
            </a:r>
            <a:r>
              <a:rPr lang="ar-SA" sz="2800" b="1">
                <a:effectLst>
                  <a:outerShdw blurRad="38100" dist="38100" dir="2700000" algn="tl">
                    <a:srgbClr val="000000"/>
                  </a:outerShdw>
                </a:effectLst>
              </a:rPr>
              <a:t>)</a:t>
            </a:r>
            <a:endParaRPr lang="en-US" sz="2800" b="1">
              <a:effectLst>
                <a:outerShdw blurRad="38100" dist="38100" dir="2700000" algn="tl">
                  <a:srgbClr val="000000"/>
                </a:outerShdw>
              </a:effectLst>
            </a:endParaRPr>
          </a:p>
        </p:txBody>
      </p:sp>
      <p:sp>
        <p:nvSpPr>
          <p:cNvPr id="184334" name="AutoShape 14"/>
          <p:cNvSpPr>
            <a:spLocks noChangeArrowheads="1"/>
          </p:cNvSpPr>
          <p:nvPr/>
        </p:nvSpPr>
        <p:spPr bwMode="auto">
          <a:xfrm>
            <a:off x="5148263" y="3357563"/>
            <a:ext cx="1871662" cy="142875"/>
          </a:xfrm>
          <a:prstGeom prst="leftArrow">
            <a:avLst>
              <a:gd name="adj1" fmla="val 50000"/>
              <a:gd name="adj2" fmla="val 327500"/>
            </a:avLst>
          </a:prstGeom>
          <a:gradFill rotWithShape="1">
            <a:gsLst>
              <a:gs pos="0">
                <a:srgbClr val="EAF165">
                  <a:gamma/>
                  <a:shade val="46275"/>
                  <a:invGamma/>
                </a:srgbClr>
              </a:gs>
              <a:gs pos="100000">
                <a:srgbClr val="EAF165"/>
              </a:gs>
            </a:gsLst>
            <a:lin ang="5400000" scaled="1"/>
          </a:gradFill>
          <a:ln w="12700" algn="ctr">
            <a:solidFill>
              <a:srgbClr val="CCFF33"/>
            </a:solidFill>
            <a:miter lim="800000"/>
            <a:headEnd/>
            <a:tailEnd/>
          </a:ln>
          <a:effectLst/>
        </p:spPr>
        <p:txBody>
          <a:bodyPr wrap="none" anchor="ctr"/>
          <a:lstStyle/>
          <a:p>
            <a:endParaRPr lang="en-US"/>
          </a:p>
        </p:txBody>
      </p:sp>
      <p:sp>
        <p:nvSpPr>
          <p:cNvPr id="184335" name="AutoShape 15"/>
          <p:cNvSpPr>
            <a:spLocks noChangeArrowheads="1"/>
          </p:cNvSpPr>
          <p:nvPr/>
        </p:nvSpPr>
        <p:spPr bwMode="auto">
          <a:xfrm>
            <a:off x="1908175" y="3284538"/>
            <a:ext cx="1871663" cy="142875"/>
          </a:xfrm>
          <a:prstGeom prst="leftArrow">
            <a:avLst>
              <a:gd name="adj1" fmla="val 50000"/>
              <a:gd name="adj2" fmla="val 327500"/>
            </a:avLst>
          </a:prstGeom>
          <a:gradFill rotWithShape="1">
            <a:gsLst>
              <a:gs pos="0">
                <a:srgbClr val="EAF165">
                  <a:gamma/>
                  <a:shade val="46275"/>
                  <a:invGamma/>
                </a:srgbClr>
              </a:gs>
              <a:gs pos="100000">
                <a:srgbClr val="EAF165"/>
              </a:gs>
            </a:gsLst>
            <a:lin ang="5400000" scaled="1"/>
          </a:gradFill>
          <a:ln w="12700" algn="ctr">
            <a:solidFill>
              <a:srgbClr val="CCFF33"/>
            </a:solidFill>
            <a:miter lim="800000"/>
            <a:headEnd/>
            <a:tailEnd/>
          </a:ln>
          <a:effectLst/>
        </p:spPr>
        <p:txBody>
          <a:bodyPr wrap="none" anchor="ctr"/>
          <a:lstStyle/>
          <a:p>
            <a:endParaRPr lang="en-US"/>
          </a:p>
        </p:txBody>
      </p:sp>
      <p:sp>
        <p:nvSpPr>
          <p:cNvPr id="184337" name="AutoShape 17"/>
          <p:cNvSpPr>
            <a:spLocks noChangeArrowheads="1"/>
          </p:cNvSpPr>
          <p:nvPr/>
        </p:nvSpPr>
        <p:spPr bwMode="auto">
          <a:xfrm>
            <a:off x="1908175" y="5373688"/>
            <a:ext cx="1871663" cy="215900"/>
          </a:xfrm>
          <a:prstGeom prst="rightArrow">
            <a:avLst>
              <a:gd name="adj1" fmla="val 50000"/>
              <a:gd name="adj2" fmla="val 216728"/>
            </a:avLst>
          </a:prstGeom>
          <a:gradFill rotWithShape="1">
            <a:gsLst>
              <a:gs pos="0">
                <a:srgbClr val="EAF165">
                  <a:gamma/>
                  <a:shade val="46275"/>
                  <a:invGamma/>
                </a:srgbClr>
              </a:gs>
              <a:gs pos="100000">
                <a:srgbClr val="EAF165"/>
              </a:gs>
            </a:gsLst>
            <a:lin ang="5400000" scaled="1"/>
          </a:gradFill>
          <a:ln w="12700" algn="ctr">
            <a:solidFill>
              <a:srgbClr val="CCFF33"/>
            </a:solidFill>
            <a:miter lim="800000"/>
            <a:headEnd/>
            <a:tailEnd/>
          </a:ln>
          <a:effectLst/>
        </p:spPr>
        <p:txBody>
          <a:bodyPr wrap="none" anchor="ctr"/>
          <a:lstStyle/>
          <a:p>
            <a:endParaRPr lang="en-US"/>
          </a:p>
        </p:txBody>
      </p:sp>
      <p:sp>
        <p:nvSpPr>
          <p:cNvPr id="184338" name="AutoShape 18"/>
          <p:cNvSpPr>
            <a:spLocks noChangeArrowheads="1"/>
          </p:cNvSpPr>
          <p:nvPr/>
        </p:nvSpPr>
        <p:spPr bwMode="auto">
          <a:xfrm>
            <a:off x="5148263" y="5373688"/>
            <a:ext cx="1944687" cy="215900"/>
          </a:xfrm>
          <a:prstGeom prst="rightArrow">
            <a:avLst>
              <a:gd name="adj1" fmla="val 50000"/>
              <a:gd name="adj2" fmla="val 225184"/>
            </a:avLst>
          </a:prstGeom>
          <a:gradFill rotWithShape="1">
            <a:gsLst>
              <a:gs pos="0">
                <a:srgbClr val="EAF165">
                  <a:gamma/>
                  <a:shade val="46275"/>
                  <a:invGamma/>
                </a:srgbClr>
              </a:gs>
              <a:gs pos="100000">
                <a:srgbClr val="EAF165"/>
              </a:gs>
            </a:gsLst>
            <a:lin ang="5400000" scaled="1"/>
          </a:gradFill>
          <a:ln w="12700" algn="ctr">
            <a:solidFill>
              <a:srgbClr val="CCFF33"/>
            </a:solidFill>
            <a:miter lim="800000"/>
            <a:headEnd/>
            <a:tailEnd/>
          </a:ln>
          <a:effectLst/>
        </p:spPr>
        <p:txBody>
          <a:bodyPr wrap="none" anchor="ctr"/>
          <a:lstStyle/>
          <a:p>
            <a:endParaRPr lang="en-US"/>
          </a:p>
        </p:txBody>
      </p:sp>
      <p:sp>
        <p:nvSpPr>
          <p:cNvPr id="184339" name="Rectangle 19"/>
          <p:cNvSpPr>
            <a:spLocks noChangeArrowheads="1"/>
          </p:cNvSpPr>
          <p:nvPr/>
        </p:nvSpPr>
        <p:spPr bwMode="auto">
          <a:xfrm>
            <a:off x="5292725" y="2852738"/>
            <a:ext cx="1582738" cy="360362"/>
          </a:xfrm>
          <a:prstGeom prst="rect">
            <a:avLst/>
          </a:prstGeom>
          <a:solidFill>
            <a:schemeClr val="bg1"/>
          </a:solidFill>
          <a:ln w="12700" algn="ctr">
            <a:noFill/>
            <a:miter lim="800000"/>
            <a:headEnd/>
            <a:tailEnd/>
          </a:ln>
          <a:effectLst/>
        </p:spPr>
        <p:txBody>
          <a:bodyPr wrap="none" anchor="ctr"/>
          <a:lstStyle/>
          <a:p>
            <a:r>
              <a:rPr lang="ar-SA" sz="3200" b="1">
                <a:solidFill>
                  <a:srgbClr val="FF99CC"/>
                </a:solidFill>
                <a:effectLst/>
              </a:rPr>
              <a:t>عقد الاستصناع</a:t>
            </a:r>
            <a:r>
              <a:rPr lang="ar-SA">
                <a:effectLst>
                  <a:outerShdw blurRad="38100" dist="38100" dir="2700000" algn="tl">
                    <a:srgbClr val="FFFFFF"/>
                  </a:outerShdw>
                </a:effectLst>
              </a:rPr>
              <a:t> </a:t>
            </a:r>
            <a:endParaRPr lang="en-US">
              <a:effectLst>
                <a:outerShdw blurRad="38100" dist="38100" dir="2700000" algn="tl">
                  <a:srgbClr val="FFFFFF"/>
                </a:outerShdw>
              </a:effectLst>
            </a:endParaRPr>
          </a:p>
        </p:txBody>
      </p:sp>
      <p:sp>
        <p:nvSpPr>
          <p:cNvPr id="184340" name="Rectangle 20"/>
          <p:cNvSpPr>
            <a:spLocks noChangeArrowheads="1"/>
          </p:cNvSpPr>
          <p:nvPr/>
        </p:nvSpPr>
        <p:spPr bwMode="auto">
          <a:xfrm>
            <a:off x="1835150" y="2636838"/>
            <a:ext cx="1944688" cy="504825"/>
          </a:xfrm>
          <a:prstGeom prst="rect">
            <a:avLst/>
          </a:prstGeom>
          <a:solidFill>
            <a:schemeClr val="bg1"/>
          </a:solidFill>
          <a:ln w="12700" algn="ctr">
            <a:noFill/>
            <a:miter lim="800000"/>
            <a:headEnd/>
            <a:tailEnd/>
          </a:ln>
          <a:effectLst/>
        </p:spPr>
        <p:txBody>
          <a:bodyPr wrap="none" anchor="ctr"/>
          <a:lstStyle/>
          <a:p>
            <a:r>
              <a:rPr lang="ar-SA" sz="2400" b="1">
                <a:solidFill>
                  <a:srgbClr val="FF99CC"/>
                </a:solidFill>
                <a:effectLst/>
              </a:rPr>
              <a:t>عقد الاستصناع</a:t>
            </a:r>
            <a:r>
              <a:rPr lang="ar-SY" sz="2400" b="1">
                <a:solidFill>
                  <a:srgbClr val="FF99CC"/>
                </a:solidFill>
                <a:effectLst/>
              </a:rPr>
              <a:t>  الموازي</a:t>
            </a:r>
          </a:p>
        </p:txBody>
      </p:sp>
      <p:sp>
        <p:nvSpPr>
          <p:cNvPr id="184341" name="Rectangle 21"/>
          <p:cNvSpPr>
            <a:spLocks noChangeArrowheads="1"/>
          </p:cNvSpPr>
          <p:nvPr/>
        </p:nvSpPr>
        <p:spPr bwMode="auto">
          <a:xfrm>
            <a:off x="5219700" y="4724400"/>
            <a:ext cx="1584325" cy="504825"/>
          </a:xfrm>
          <a:prstGeom prst="rect">
            <a:avLst/>
          </a:prstGeom>
          <a:solidFill>
            <a:schemeClr val="bg1"/>
          </a:solidFill>
          <a:ln w="12700" algn="ctr">
            <a:noFill/>
            <a:miter lim="800000"/>
            <a:headEnd/>
            <a:tailEnd/>
          </a:ln>
          <a:effectLst/>
        </p:spPr>
        <p:txBody>
          <a:bodyPr wrap="none" anchor="ctr"/>
          <a:lstStyle/>
          <a:p>
            <a:r>
              <a:rPr lang="ar-SY" sz="3600" b="1">
                <a:solidFill>
                  <a:srgbClr val="CCFF33"/>
                </a:solidFill>
                <a:effectLst>
                  <a:outerShdw blurRad="38100" dist="38100" dir="2700000" algn="tl">
                    <a:srgbClr val="FFFFFF"/>
                  </a:outerShdw>
                </a:effectLst>
              </a:rPr>
              <a:t>تسليم المصنوع</a:t>
            </a:r>
            <a:r>
              <a:rPr lang="ar-SA">
                <a:effectLst>
                  <a:outerShdw blurRad="38100" dist="38100" dir="2700000" algn="tl">
                    <a:srgbClr val="FFFFFF"/>
                  </a:outerShdw>
                </a:effectLst>
              </a:rPr>
              <a:t> </a:t>
            </a:r>
            <a:endParaRPr lang="en-US">
              <a:effectLst>
                <a:outerShdw blurRad="38100" dist="38100" dir="2700000" algn="tl">
                  <a:srgbClr val="FFFFFF"/>
                </a:outerShdw>
              </a:effectLst>
            </a:endParaRPr>
          </a:p>
        </p:txBody>
      </p:sp>
      <p:sp>
        <p:nvSpPr>
          <p:cNvPr id="184342" name="Rectangle 22"/>
          <p:cNvSpPr>
            <a:spLocks noChangeArrowheads="1"/>
          </p:cNvSpPr>
          <p:nvPr/>
        </p:nvSpPr>
        <p:spPr bwMode="auto">
          <a:xfrm>
            <a:off x="2124075" y="3500438"/>
            <a:ext cx="1584325" cy="433387"/>
          </a:xfrm>
          <a:prstGeom prst="rect">
            <a:avLst/>
          </a:prstGeom>
          <a:solidFill>
            <a:schemeClr val="bg1"/>
          </a:solidFill>
          <a:ln w="12700" algn="ctr">
            <a:noFill/>
            <a:miter lim="800000"/>
            <a:headEnd/>
            <a:tailEnd/>
          </a:ln>
          <a:effectLst/>
        </p:spPr>
        <p:txBody>
          <a:bodyPr wrap="none" anchor="ctr"/>
          <a:lstStyle/>
          <a:p>
            <a:r>
              <a:rPr lang="ar-SY" sz="3600" b="1">
                <a:solidFill>
                  <a:srgbClr val="FF99CC"/>
                </a:solidFill>
                <a:effectLst/>
              </a:rPr>
              <a:t>إشراف ومتابعة</a:t>
            </a:r>
            <a:endParaRPr lang="en-US" sz="3600" b="1">
              <a:solidFill>
                <a:srgbClr val="FF99CC"/>
              </a:solidFill>
              <a:effectLst/>
            </a:endParaRPr>
          </a:p>
        </p:txBody>
      </p:sp>
      <p:sp>
        <p:nvSpPr>
          <p:cNvPr id="184343" name="Rectangle 23"/>
          <p:cNvSpPr>
            <a:spLocks noChangeArrowheads="1"/>
          </p:cNvSpPr>
          <p:nvPr/>
        </p:nvSpPr>
        <p:spPr bwMode="auto">
          <a:xfrm>
            <a:off x="5219700" y="5589588"/>
            <a:ext cx="1655763" cy="863600"/>
          </a:xfrm>
          <a:prstGeom prst="rect">
            <a:avLst/>
          </a:prstGeom>
          <a:solidFill>
            <a:schemeClr val="bg1"/>
          </a:solidFill>
          <a:ln w="12700" algn="ctr">
            <a:noFill/>
            <a:miter lim="800000"/>
            <a:headEnd/>
            <a:tailEnd/>
          </a:ln>
          <a:effectLst/>
        </p:spPr>
        <p:txBody>
          <a:bodyPr wrap="none" anchor="ctr"/>
          <a:lstStyle/>
          <a:p>
            <a:r>
              <a:rPr lang="ar-SY" sz="4000" b="1">
                <a:solidFill>
                  <a:srgbClr val="CCFF33"/>
                </a:solidFill>
                <a:effectLst>
                  <a:outerShdw blurRad="38100" dist="38100" dir="2700000" algn="tl">
                    <a:srgbClr val="FFFFFF"/>
                  </a:outerShdw>
                </a:effectLst>
              </a:rPr>
              <a:t>بيع(س+ع)</a:t>
            </a:r>
            <a:r>
              <a:rPr lang="ar-SA">
                <a:effectLst>
                  <a:outerShdw blurRad="38100" dist="38100" dir="2700000" algn="tl">
                    <a:srgbClr val="FFFFFF"/>
                  </a:outerShdw>
                </a:effectLst>
              </a:rPr>
              <a:t> </a:t>
            </a:r>
            <a:endParaRPr lang="en-US">
              <a:effectLst>
                <a:outerShdw blurRad="38100" dist="38100" dir="2700000" algn="tl">
                  <a:srgbClr val="FFFFFF"/>
                </a:outerShdw>
              </a:effectLst>
            </a:endParaRPr>
          </a:p>
        </p:txBody>
      </p:sp>
      <p:sp>
        <p:nvSpPr>
          <p:cNvPr id="184344" name="Rectangle 24"/>
          <p:cNvSpPr>
            <a:spLocks noChangeArrowheads="1"/>
          </p:cNvSpPr>
          <p:nvPr/>
        </p:nvSpPr>
        <p:spPr bwMode="auto">
          <a:xfrm>
            <a:off x="2124075" y="4941888"/>
            <a:ext cx="1582738" cy="360362"/>
          </a:xfrm>
          <a:prstGeom prst="rect">
            <a:avLst/>
          </a:prstGeom>
          <a:solidFill>
            <a:schemeClr val="bg1"/>
          </a:solidFill>
          <a:ln w="12700" algn="ctr">
            <a:noFill/>
            <a:miter lim="800000"/>
            <a:headEnd/>
            <a:tailEnd/>
          </a:ln>
          <a:effectLst/>
        </p:spPr>
        <p:txBody>
          <a:bodyPr wrap="none" anchor="ctr"/>
          <a:lstStyle/>
          <a:p>
            <a:r>
              <a:rPr lang="ar-SY" sz="3600" b="1">
                <a:solidFill>
                  <a:srgbClr val="CCFF33"/>
                </a:solidFill>
                <a:effectLst>
                  <a:outerShdw blurRad="38100" dist="38100" dir="2700000" algn="tl">
                    <a:srgbClr val="FFFFFF"/>
                  </a:outerShdw>
                </a:effectLst>
              </a:rPr>
              <a:t>كفالة تضامنية</a:t>
            </a:r>
            <a:r>
              <a:rPr lang="ar-SA">
                <a:effectLst>
                  <a:outerShdw blurRad="38100" dist="38100" dir="2700000" algn="tl">
                    <a:srgbClr val="FFFFFF"/>
                  </a:outerShdw>
                </a:effectLst>
              </a:rPr>
              <a:t> </a:t>
            </a:r>
            <a:endParaRPr lang="en-US">
              <a:effectLst>
                <a:outerShdw blurRad="38100" dist="38100" dir="2700000" algn="tl">
                  <a:srgbClr val="FFFFFF"/>
                </a:outerShdw>
              </a:effectLst>
            </a:endParaRPr>
          </a:p>
        </p:txBody>
      </p:sp>
      <p:sp>
        <p:nvSpPr>
          <p:cNvPr id="184345" name="Rectangle 25"/>
          <p:cNvSpPr>
            <a:spLocks noChangeArrowheads="1"/>
          </p:cNvSpPr>
          <p:nvPr/>
        </p:nvSpPr>
        <p:spPr bwMode="auto">
          <a:xfrm>
            <a:off x="2051050" y="5805488"/>
            <a:ext cx="1582738" cy="360362"/>
          </a:xfrm>
          <a:prstGeom prst="rect">
            <a:avLst/>
          </a:prstGeom>
          <a:solidFill>
            <a:schemeClr val="bg1"/>
          </a:solidFill>
          <a:ln w="12700" algn="ctr">
            <a:noFill/>
            <a:miter lim="800000"/>
            <a:headEnd/>
            <a:tailEnd/>
          </a:ln>
          <a:effectLst/>
        </p:spPr>
        <p:txBody>
          <a:bodyPr wrap="none" anchor="ctr"/>
          <a:lstStyle/>
          <a:p>
            <a:r>
              <a:rPr lang="ar-SY" sz="4000" b="1">
                <a:solidFill>
                  <a:srgbClr val="CCFF33"/>
                </a:solidFill>
                <a:effectLst>
                  <a:outerShdw blurRad="38100" dist="38100" dir="2700000" algn="tl">
                    <a:srgbClr val="FFFFFF"/>
                  </a:outerShdw>
                </a:effectLst>
              </a:rPr>
              <a:t>شراء (س)</a:t>
            </a:r>
            <a:r>
              <a:rPr lang="ar-SA">
                <a:effectLst>
                  <a:outerShdw blurRad="38100" dist="38100" dir="2700000" algn="tl">
                    <a:srgbClr val="FFFFFF"/>
                  </a:outerShdw>
                </a:effectLst>
              </a:rPr>
              <a:t> </a:t>
            </a:r>
            <a:endParaRPr lang="en-US">
              <a:effectLst>
                <a:outerShdw blurRad="38100" dist="38100" dir="2700000" algn="tl">
                  <a:srgbClr val="FFFFFF"/>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1" presetClass="entr" presetSubtype="0" fill="hold" grpId="0" nodeType="clickEffect">
                                  <p:stCondLst>
                                    <p:cond delay="0"/>
                                  </p:stCondLst>
                                  <p:childTnLst>
                                    <p:set>
                                      <p:cBhvr>
                                        <p:cTn id="6" dur="1" fill="hold">
                                          <p:stCondLst>
                                            <p:cond delay="0"/>
                                          </p:stCondLst>
                                        </p:cTn>
                                        <p:tgtEl>
                                          <p:spTgt spid="184327"/>
                                        </p:tgtEl>
                                        <p:attrNameLst>
                                          <p:attrName>style.visibility</p:attrName>
                                        </p:attrNameLst>
                                      </p:cBhvr>
                                      <p:to>
                                        <p:strVal val="visible"/>
                                      </p:to>
                                    </p:set>
                                    <p:animEffect transition="in" filter="fade">
                                      <p:cBhvr>
                                        <p:cTn id="7" dur="192" decel="100000"/>
                                        <p:tgtEl>
                                          <p:spTgt spid="184327"/>
                                        </p:tgtEl>
                                      </p:cBhvr>
                                    </p:animEffect>
                                    <p:animScale>
                                      <p:cBhvr>
                                        <p:cTn id="8" dur="192" decel="100000"/>
                                        <p:tgtEl>
                                          <p:spTgt spid="184327"/>
                                        </p:tgtEl>
                                      </p:cBhvr>
                                      <p:from x="10000" y="10000"/>
                                      <p:to x="200000" y="450000"/>
                                    </p:animScale>
                                    <p:animScale>
                                      <p:cBhvr>
                                        <p:cTn id="9" dur="308" accel="100000" fill="hold">
                                          <p:stCondLst>
                                            <p:cond delay="192"/>
                                          </p:stCondLst>
                                        </p:cTn>
                                        <p:tgtEl>
                                          <p:spTgt spid="184327"/>
                                        </p:tgtEl>
                                      </p:cBhvr>
                                      <p:from x="200000" y="450000"/>
                                      <p:to x="100000" y="100000"/>
                                    </p:animScale>
                                    <p:set>
                                      <p:cBhvr>
                                        <p:cTn id="10" dur="192" fill="hold"/>
                                        <p:tgtEl>
                                          <p:spTgt spid="184327"/>
                                        </p:tgtEl>
                                        <p:attrNameLst>
                                          <p:attrName>ppt_x</p:attrName>
                                        </p:attrNameLst>
                                      </p:cBhvr>
                                      <p:to>
                                        <p:strVal val="(0.5)"/>
                                      </p:to>
                                    </p:set>
                                    <p:anim from="(0.5)" to="(#ppt_x)" calcmode="lin" valueType="num">
                                      <p:cBhvr>
                                        <p:cTn id="11" dur="308" accel="100000" fill="hold">
                                          <p:stCondLst>
                                            <p:cond delay="192"/>
                                          </p:stCondLst>
                                        </p:cTn>
                                        <p:tgtEl>
                                          <p:spTgt spid="184327"/>
                                        </p:tgtEl>
                                        <p:attrNameLst>
                                          <p:attrName>ppt_x</p:attrName>
                                        </p:attrNameLst>
                                      </p:cBhvr>
                                    </p:anim>
                                    <p:set>
                                      <p:cBhvr>
                                        <p:cTn id="12" dur="192" fill="hold"/>
                                        <p:tgtEl>
                                          <p:spTgt spid="184327"/>
                                        </p:tgtEl>
                                        <p:attrNameLst>
                                          <p:attrName>ppt_y</p:attrName>
                                        </p:attrNameLst>
                                      </p:cBhvr>
                                      <p:to>
                                        <p:strVal val="(#ppt_y+0.4)"/>
                                      </p:to>
                                    </p:set>
                                    <p:anim from="(#ppt_y+0.4)" to="(#ppt_y)" calcmode="lin" valueType="num">
                                      <p:cBhvr>
                                        <p:cTn id="13" dur="308" accel="100000" fill="hold">
                                          <p:stCondLst>
                                            <p:cond delay="192"/>
                                          </p:stCondLst>
                                        </p:cTn>
                                        <p:tgtEl>
                                          <p:spTgt spid="184327"/>
                                        </p:tgtEl>
                                        <p:attrNameLst>
                                          <p:attrName>ppt_y</p:attrName>
                                        </p:attrNameLst>
                                      </p:cBhvr>
                                    </p:anim>
                                  </p:childTnLst>
                                </p:cTn>
                              </p:par>
                            </p:childTnLst>
                          </p:cTn>
                        </p:par>
                      </p:childTnLst>
                    </p:cTn>
                  </p:par>
                  <p:par>
                    <p:cTn id="14" fill="hold">
                      <p:stCondLst>
                        <p:cond delay="indefinite"/>
                      </p:stCondLst>
                      <p:childTnLst>
                        <p:par>
                          <p:cTn id="15" fill="hold">
                            <p:stCondLst>
                              <p:cond delay="0"/>
                            </p:stCondLst>
                            <p:childTnLst>
                              <p:par>
                                <p:cTn id="16" presetID="48" presetClass="entr" presetSubtype="0" accel="50000" fill="hold" grpId="0" nodeType="clickEffect">
                                  <p:stCondLst>
                                    <p:cond delay="0"/>
                                  </p:stCondLst>
                                  <p:childTnLst>
                                    <p:set>
                                      <p:cBhvr>
                                        <p:cTn id="17" dur="1" fill="hold">
                                          <p:stCondLst>
                                            <p:cond delay="0"/>
                                          </p:stCondLst>
                                        </p:cTn>
                                        <p:tgtEl>
                                          <p:spTgt spid="184331">
                                            <p:bg/>
                                          </p:spTgt>
                                        </p:tgtEl>
                                        <p:attrNameLst>
                                          <p:attrName>style.visibility</p:attrName>
                                        </p:attrNameLst>
                                      </p:cBhvr>
                                      <p:to>
                                        <p:strVal val="visible"/>
                                      </p:to>
                                    </p:set>
                                    <p:anim calcmode="lin" valueType="num">
                                      <p:cBhvr>
                                        <p:cTn id="18" dur="500" fill="hold"/>
                                        <p:tgtEl>
                                          <p:spTgt spid="184331">
                                            <p:bg/>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9" dur="500" fill="hold"/>
                                        <p:tgtEl>
                                          <p:spTgt spid="184331">
                                            <p:bg/>
                                          </p:spTgt>
                                        </p:tgtEl>
                                        <p:attrNameLst>
                                          <p:attrName>ppt_x</p:attrName>
                                        </p:attrNameLst>
                                      </p:cBhvr>
                                      <p:tavLst>
                                        <p:tav tm="0">
                                          <p:val>
                                            <p:fltVal val="-1"/>
                                          </p:val>
                                        </p:tav>
                                        <p:tav tm="50000">
                                          <p:val>
                                            <p:fltVal val="0.95"/>
                                          </p:val>
                                        </p:tav>
                                        <p:tav tm="100000">
                                          <p:val>
                                            <p:strVal val="#ppt_x"/>
                                          </p:val>
                                        </p:tav>
                                      </p:tavLst>
                                    </p:anim>
                                    <p:anim calcmode="lin" valueType="num">
                                      <p:cBhvr>
                                        <p:cTn id="20" dur="500" fill="hold"/>
                                        <p:tgtEl>
                                          <p:spTgt spid="184331">
                                            <p:bg/>
                                          </p:spTgt>
                                        </p:tgtEl>
                                        <p:attrNameLst>
                                          <p:attrName>ppt_y</p:attrName>
                                        </p:attrNameLst>
                                      </p:cBhvr>
                                      <p:tavLst>
                                        <p:tav tm="0">
                                          <p:val>
                                            <p:strVal val="#ppt_y"/>
                                          </p:val>
                                        </p:tav>
                                        <p:tav tm="100000">
                                          <p:val>
                                            <p:strVal val="#ppt_y"/>
                                          </p:val>
                                        </p:tav>
                                      </p:tavLst>
                                    </p:anim>
                                    <p:animEffect transition="in" filter="fade">
                                      <p:cBhvr>
                                        <p:cTn id="21" dur="500"/>
                                        <p:tgtEl>
                                          <p:spTgt spid="184331">
                                            <p:bg/>
                                          </p:spTgt>
                                        </p:tgtEl>
                                      </p:cBhvr>
                                    </p:animEffect>
                                  </p:childTnLst>
                                </p:cTn>
                              </p:par>
                            </p:childTnLst>
                          </p:cTn>
                        </p:par>
                      </p:childTnLst>
                    </p:cTn>
                  </p:par>
                  <p:par>
                    <p:cTn id="22" fill="hold">
                      <p:stCondLst>
                        <p:cond delay="indefinite"/>
                      </p:stCondLst>
                      <p:childTnLst>
                        <p:par>
                          <p:cTn id="23" fill="hold">
                            <p:stCondLst>
                              <p:cond delay="0"/>
                            </p:stCondLst>
                            <p:childTnLst>
                              <p:par>
                                <p:cTn id="24" presetID="48" presetClass="entr" presetSubtype="0" accel="50000" fill="hold" grpId="0" nodeType="clickEffect">
                                  <p:stCondLst>
                                    <p:cond delay="0"/>
                                  </p:stCondLst>
                                  <p:childTnLst>
                                    <p:set>
                                      <p:cBhvr>
                                        <p:cTn id="25" dur="1" fill="hold">
                                          <p:stCondLst>
                                            <p:cond delay="0"/>
                                          </p:stCondLst>
                                        </p:cTn>
                                        <p:tgtEl>
                                          <p:spTgt spid="184331">
                                            <p:txEl>
                                              <p:pRg st="0" end="0"/>
                                            </p:txEl>
                                          </p:spTgt>
                                        </p:tgtEl>
                                        <p:attrNameLst>
                                          <p:attrName>style.visibility</p:attrName>
                                        </p:attrNameLst>
                                      </p:cBhvr>
                                      <p:to>
                                        <p:strVal val="visible"/>
                                      </p:to>
                                    </p:set>
                                    <p:anim calcmode="lin" valueType="num">
                                      <p:cBhvr>
                                        <p:cTn id="26" dur="500" fill="hold"/>
                                        <p:tgtEl>
                                          <p:spTgt spid="184331">
                                            <p:txEl>
                                              <p:pRg st="0" end="0"/>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27" dur="500" fill="hold"/>
                                        <p:tgtEl>
                                          <p:spTgt spid="184331">
                                            <p:txEl>
                                              <p:pRg st="0" end="0"/>
                                            </p:txEl>
                                          </p:spTgt>
                                        </p:tgtEl>
                                        <p:attrNameLst>
                                          <p:attrName>ppt_x</p:attrName>
                                        </p:attrNameLst>
                                      </p:cBhvr>
                                      <p:tavLst>
                                        <p:tav tm="0">
                                          <p:val>
                                            <p:fltVal val="-1"/>
                                          </p:val>
                                        </p:tav>
                                        <p:tav tm="50000">
                                          <p:val>
                                            <p:fltVal val="0.95"/>
                                          </p:val>
                                        </p:tav>
                                        <p:tav tm="100000">
                                          <p:val>
                                            <p:strVal val="#ppt_x"/>
                                          </p:val>
                                        </p:tav>
                                      </p:tavLst>
                                    </p:anim>
                                    <p:anim calcmode="lin" valueType="num">
                                      <p:cBhvr>
                                        <p:cTn id="28" dur="500" fill="hold"/>
                                        <p:tgtEl>
                                          <p:spTgt spid="184331">
                                            <p:txEl>
                                              <p:pRg st="0" end="0"/>
                                            </p:txEl>
                                          </p:spTgt>
                                        </p:tgtEl>
                                        <p:attrNameLst>
                                          <p:attrName>ppt_y</p:attrName>
                                        </p:attrNameLst>
                                      </p:cBhvr>
                                      <p:tavLst>
                                        <p:tav tm="0">
                                          <p:val>
                                            <p:strVal val="#ppt_y"/>
                                          </p:val>
                                        </p:tav>
                                        <p:tav tm="100000">
                                          <p:val>
                                            <p:strVal val="#ppt_y"/>
                                          </p:val>
                                        </p:tav>
                                      </p:tavLst>
                                    </p:anim>
                                    <p:animEffect transition="in" filter="fade">
                                      <p:cBhvr>
                                        <p:cTn id="29" dur="500"/>
                                        <p:tgtEl>
                                          <p:spTgt spid="184331">
                                            <p:txEl>
                                              <p:pRg st="0" end="0"/>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48" presetClass="entr" presetSubtype="0" accel="50000" fill="hold" grpId="0" nodeType="clickEffect">
                                  <p:stCondLst>
                                    <p:cond delay="0"/>
                                  </p:stCondLst>
                                  <p:childTnLst>
                                    <p:set>
                                      <p:cBhvr>
                                        <p:cTn id="33" dur="1" fill="hold">
                                          <p:stCondLst>
                                            <p:cond delay="0"/>
                                          </p:stCondLst>
                                        </p:cTn>
                                        <p:tgtEl>
                                          <p:spTgt spid="184331">
                                            <p:txEl>
                                              <p:pRg st="1" end="1"/>
                                            </p:txEl>
                                          </p:spTgt>
                                        </p:tgtEl>
                                        <p:attrNameLst>
                                          <p:attrName>style.visibility</p:attrName>
                                        </p:attrNameLst>
                                      </p:cBhvr>
                                      <p:to>
                                        <p:strVal val="visible"/>
                                      </p:to>
                                    </p:set>
                                    <p:anim calcmode="lin" valueType="num">
                                      <p:cBhvr>
                                        <p:cTn id="34" dur="500" fill="hold"/>
                                        <p:tgtEl>
                                          <p:spTgt spid="184331">
                                            <p:txEl>
                                              <p:pRg st="1" end="1"/>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35" dur="500" fill="hold"/>
                                        <p:tgtEl>
                                          <p:spTgt spid="184331">
                                            <p:txEl>
                                              <p:pRg st="1" end="1"/>
                                            </p:txEl>
                                          </p:spTgt>
                                        </p:tgtEl>
                                        <p:attrNameLst>
                                          <p:attrName>ppt_x</p:attrName>
                                        </p:attrNameLst>
                                      </p:cBhvr>
                                      <p:tavLst>
                                        <p:tav tm="0">
                                          <p:val>
                                            <p:fltVal val="-1"/>
                                          </p:val>
                                        </p:tav>
                                        <p:tav tm="50000">
                                          <p:val>
                                            <p:fltVal val="0.95"/>
                                          </p:val>
                                        </p:tav>
                                        <p:tav tm="100000">
                                          <p:val>
                                            <p:strVal val="#ppt_x"/>
                                          </p:val>
                                        </p:tav>
                                      </p:tavLst>
                                    </p:anim>
                                    <p:anim calcmode="lin" valueType="num">
                                      <p:cBhvr>
                                        <p:cTn id="36" dur="500" fill="hold"/>
                                        <p:tgtEl>
                                          <p:spTgt spid="184331">
                                            <p:txEl>
                                              <p:pRg st="1" end="1"/>
                                            </p:txEl>
                                          </p:spTgt>
                                        </p:tgtEl>
                                        <p:attrNameLst>
                                          <p:attrName>ppt_y</p:attrName>
                                        </p:attrNameLst>
                                      </p:cBhvr>
                                      <p:tavLst>
                                        <p:tav tm="0">
                                          <p:val>
                                            <p:strVal val="#ppt_y"/>
                                          </p:val>
                                        </p:tav>
                                        <p:tav tm="100000">
                                          <p:val>
                                            <p:strVal val="#ppt_y"/>
                                          </p:val>
                                        </p:tav>
                                      </p:tavLst>
                                    </p:anim>
                                    <p:animEffect transition="in" filter="fade">
                                      <p:cBhvr>
                                        <p:cTn id="37" dur="500"/>
                                        <p:tgtEl>
                                          <p:spTgt spid="184331">
                                            <p:txEl>
                                              <p:pRg st="1" end="1"/>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48" presetClass="entr" presetSubtype="0" accel="50000" fill="hold" grpId="0" nodeType="clickEffect">
                                  <p:stCondLst>
                                    <p:cond delay="0"/>
                                  </p:stCondLst>
                                  <p:childTnLst>
                                    <p:set>
                                      <p:cBhvr>
                                        <p:cTn id="41" dur="1" fill="hold">
                                          <p:stCondLst>
                                            <p:cond delay="0"/>
                                          </p:stCondLst>
                                        </p:cTn>
                                        <p:tgtEl>
                                          <p:spTgt spid="184331">
                                            <p:txEl>
                                              <p:pRg st="2" end="2"/>
                                            </p:txEl>
                                          </p:spTgt>
                                        </p:tgtEl>
                                        <p:attrNameLst>
                                          <p:attrName>style.visibility</p:attrName>
                                        </p:attrNameLst>
                                      </p:cBhvr>
                                      <p:to>
                                        <p:strVal val="visible"/>
                                      </p:to>
                                    </p:set>
                                    <p:anim calcmode="lin" valueType="num">
                                      <p:cBhvr>
                                        <p:cTn id="42" dur="500" fill="hold"/>
                                        <p:tgtEl>
                                          <p:spTgt spid="184331">
                                            <p:txEl>
                                              <p:pRg st="2" end="2"/>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43" dur="500" fill="hold"/>
                                        <p:tgtEl>
                                          <p:spTgt spid="184331">
                                            <p:txEl>
                                              <p:pRg st="2" end="2"/>
                                            </p:txEl>
                                          </p:spTgt>
                                        </p:tgtEl>
                                        <p:attrNameLst>
                                          <p:attrName>ppt_x</p:attrName>
                                        </p:attrNameLst>
                                      </p:cBhvr>
                                      <p:tavLst>
                                        <p:tav tm="0">
                                          <p:val>
                                            <p:fltVal val="-1"/>
                                          </p:val>
                                        </p:tav>
                                        <p:tav tm="50000">
                                          <p:val>
                                            <p:fltVal val="0.95"/>
                                          </p:val>
                                        </p:tav>
                                        <p:tav tm="100000">
                                          <p:val>
                                            <p:strVal val="#ppt_x"/>
                                          </p:val>
                                        </p:tav>
                                      </p:tavLst>
                                    </p:anim>
                                    <p:anim calcmode="lin" valueType="num">
                                      <p:cBhvr>
                                        <p:cTn id="44" dur="500" fill="hold"/>
                                        <p:tgtEl>
                                          <p:spTgt spid="184331">
                                            <p:txEl>
                                              <p:pRg st="2" end="2"/>
                                            </p:txEl>
                                          </p:spTgt>
                                        </p:tgtEl>
                                        <p:attrNameLst>
                                          <p:attrName>ppt_y</p:attrName>
                                        </p:attrNameLst>
                                      </p:cBhvr>
                                      <p:tavLst>
                                        <p:tav tm="0">
                                          <p:val>
                                            <p:strVal val="#ppt_y"/>
                                          </p:val>
                                        </p:tav>
                                        <p:tav tm="100000">
                                          <p:val>
                                            <p:strVal val="#ppt_y"/>
                                          </p:val>
                                        </p:tav>
                                      </p:tavLst>
                                    </p:anim>
                                    <p:animEffect transition="in" filter="fade">
                                      <p:cBhvr>
                                        <p:cTn id="45" dur="500"/>
                                        <p:tgtEl>
                                          <p:spTgt spid="184331">
                                            <p:txEl>
                                              <p:pRg st="2" end="2"/>
                                            </p:txEl>
                                          </p:spTgt>
                                        </p:tgtEl>
                                      </p:cBhvr>
                                    </p:animEffect>
                                  </p:childTnLst>
                                </p:cTn>
                              </p:par>
                            </p:childTnLst>
                          </p:cTn>
                        </p:par>
                      </p:childTnLst>
                    </p:cTn>
                  </p:par>
                  <p:par>
                    <p:cTn id="46" fill="hold">
                      <p:stCondLst>
                        <p:cond delay="indefinite"/>
                      </p:stCondLst>
                      <p:childTnLst>
                        <p:par>
                          <p:cTn id="47" fill="hold">
                            <p:stCondLst>
                              <p:cond delay="0"/>
                            </p:stCondLst>
                            <p:childTnLst>
                              <p:par>
                                <p:cTn id="48" presetID="51" presetClass="entr" presetSubtype="0" fill="hold" grpId="0" nodeType="clickEffect">
                                  <p:stCondLst>
                                    <p:cond delay="0"/>
                                  </p:stCondLst>
                                  <p:childTnLst>
                                    <p:set>
                                      <p:cBhvr>
                                        <p:cTn id="49" dur="1" fill="hold">
                                          <p:stCondLst>
                                            <p:cond delay="0"/>
                                          </p:stCondLst>
                                        </p:cTn>
                                        <p:tgtEl>
                                          <p:spTgt spid="184334"/>
                                        </p:tgtEl>
                                        <p:attrNameLst>
                                          <p:attrName>style.visibility</p:attrName>
                                        </p:attrNameLst>
                                      </p:cBhvr>
                                      <p:to>
                                        <p:strVal val="visible"/>
                                      </p:to>
                                    </p:set>
                                    <p:animEffect transition="in" filter="fade">
                                      <p:cBhvr>
                                        <p:cTn id="50" dur="192" decel="100000"/>
                                        <p:tgtEl>
                                          <p:spTgt spid="184334"/>
                                        </p:tgtEl>
                                      </p:cBhvr>
                                    </p:animEffect>
                                    <p:animScale>
                                      <p:cBhvr>
                                        <p:cTn id="51" dur="192" decel="100000"/>
                                        <p:tgtEl>
                                          <p:spTgt spid="184334"/>
                                        </p:tgtEl>
                                      </p:cBhvr>
                                      <p:from x="10000" y="10000"/>
                                      <p:to x="200000" y="450000"/>
                                    </p:animScale>
                                    <p:animScale>
                                      <p:cBhvr>
                                        <p:cTn id="52" dur="308" accel="100000" fill="hold">
                                          <p:stCondLst>
                                            <p:cond delay="192"/>
                                          </p:stCondLst>
                                        </p:cTn>
                                        <p:tgtEl>
                                          <p:spTgt spid="184334"/>
                                        </p:tgtEl>
                                      </p:cBhvr>
                                      <p:from x="200000" y="450000"/>
                                      <p:to x="100000" y="100000"/>
                                    </p:animScale>
                                    <p:set>
                                      <p:cBhvr>
                                        <p:cTn id="53" dur="192" fill="hold"/>
                                        <p:tgtEl>
                                          <p:spTgt spid="184334"/>
                                        </p:tgtEl>
                                        <p:attrNameLst>
                                          <p:attrName>ppt_x</p:attrName>
                                        </p:attrNameLst>
                                      </p:cBhvr>
                                      <p:to>
                                        <p:strVal val="(0.5)"/>
                                      </p:to>
                                    </p:set>
                                    <p:anim from="(0.5)" to="(#ppt_x)" calcmode="lin" valueType="num">
                                      <p:cBhvr>
                                        <p:cTn id="54" dur="308" accel="100000" fill="hold">
                                          <p:stCondLst>
                                            <p:cond delay="192"/>
                                          </p:stCondLst>
                                        </p:cTn>
                                        <p:tgtEl>
                                          <p:spTgt spid="184334"/>
                                        </p:tgtEl>
                                        <p:attrNameLst>
                                          <p:attrName>ppt_x</p:attrName>
                                        </p:attrNameLst>
                                      </p:cBhvr>
                                    </p:anim>
                                    <p:set>
                                      <p:cBhvr>
                                        <p:cTn id="55" dur="192" fill="hold"/>
                                        <p:tgtEl>
                                          <p:spTgt spid="184334"/>
                                        </p:tgtEl>
                                        <p:attrNameLst>
                                          <p:attrName>ppt_y</p:attrName>
                                        </p:attrNameLst>
                                      </p:cBhvr>
                                      <p:to>
                                        <p:strVal val="(#ppt_y+0.4)"/>
                                      </p:to>
                                    </p:set>
                                    <p:anim from="(#ppt_y+0.4)" to="(#ppt_y)" calcmode="lin" valueType="num">
                                      <p:cBhvr>
                                        <p:cTn id="56" dur="308" accel="100000" fill="hold">
                                          <p:stCondLst>
                                            <p:cond delay="192"/>
                                          </p:stCondLst>
                                        </p:cTn>
                                        <p:tgtEl>
                                          <p:spTgt spid="184334"/>
                                        </p:tgtEl>
                                        <p:attrNameLst>
                                          <p:attrName>ppt_y</p:attrName>
                                        </p:attrNameLst>
                                      </p:cBhvr>
                                    </p:anim>
                                  </p:childTnLst>
                                </p:cTn>
                              </p:par>
                            </p:childTnLst>
                          </p:cTn>
                        </p:par>
                      </p:childTnLst>
                    </p:cTn>
                  </p:par>
                  <p:par>
                    <p:cTn id="57" fill="hold">
                      <p:stCondLst>
                        <p:cond delay="indefinite"/>
                      </p:stCondLst>
                      <p:childTnLst>
                        <p:par>
                          <p:cTn id="58" fill="hold">
                            <p:stCondLst>
                              <p:cond delay="0"/>
                            </p:stCondLst>
                            <p:childTnLst>
                              <p:par>
                                <p:cTn id="59" presetID="51" presetClass="entr" presetSubtype="0" fill="hold" grpId="0" nodeType="clickEffect">
                                  <p:stCondLst>
                                    <p:cond delay="0"/>
                                  </p:stCondLst>
                                  <p:childTnLst>
                                    <p:set>
                                      <p:cBhvr>
                                        <p:cTn id="60" dur="1" fill="hold">
                                          <p:stCondLst>
                                            <p:cond delay="0"/>
                                          </p:stCondLst>
                                        </p:cTn>
                                        <p:tgtEl>
                                          <p:spTgt spid="184339"/>
                                        </p:tgtEl>
                                        <p:attrNameLst>
                                          <p:attrName>style.visibility</p:attrName>
                                        </p:attrNameLst>
                                      </p:cBhvr>
                                      <p:to>
                                        <p:strVal val="visible"/>
                                      </p:to>
                                    </p:set>
                                    <p:animEffect transition="in" filter="fade">
                                      <p:cBhvr>
                                        <p:cTn id="61" dur="192" decel="100000"/>
                                        <p:tgtEl>
                                          <p:spTgt spid="184339"/>
                                        </p:tgtEl>
                                      </p:cBhvr>
                                    </p:animEffect>
                                    <p:animScale>
                                      <p:cBhvr>
                                        <p:cTn id="62" dur="192" decel="100000"/>
                                        <p:tgtEl>
                                          <p:spTgt spid="184339"/>
                                        </p:tgtEl>
                                      </p:cBhvr>
                                      <p:from x="10000" y="10000"/>
                                      <p:to x="200000" y="450000"/>
                                    </p:animScale>
                                    <p:animScale>
                                      <p:cBhvr>
                                        <p:cTn id="63" dur="308" accel="100000" fill="hold">
                                          <p:stCondLst>
                                            <p:cond delay="192"/>
                                          </p:stCondLst>
                                        </p:cTn>
                                        <p:tgtEl>
                                          <p:spTgt spid="184339"/>
                                        </p:tgtEl>
                                      </p:cBhvr>
                                      <p:from x="200000" y="450000"/>
                                      <p:to x="100000" y="100000"/>
                                    </p:animScale>
                                    <p:set>
                                      <p:cBhvr>
                                        <p:cTn id="64" dur="192" fill="hold"/>
                                        <p:tgtEl>
                                          <p:spTgt spid="184339"/>
                                        </p:tgtEl>
                                        <p:attrNameLst>
                                          <p:attrName>ppt_x</p:attrName>
                                        </p:attrNameLst>
                                      </p:cBhvr>
                                      <p:to>
                                        <p:strVal val="(0.5)"/>
                                      </p:to>
                                    </p:set>
                                    <p:anim from="(0.5)" to="(#ppt_x)" calcmode="lin" valueType="num">
                                      <p:cBhvr>
                                        <p:cTn id="65" dur="308" accel="100000" fill="hold">
                                          <p:stCondLst>
                                            <p:cond delay="192"/>
                                          </p:stCondLst>
                                        </p:cTn>
                                        <p:tgtEl>
                                          <p:spTgt spid="184339"/>
                                        </p:tgtEl>
                                        <p:attrNameLst>
                                          <p:attrName>ppt_x</p:attrName>
                                        </p:attrNameLst>
                                      </p:cBhvr>
                                    </p:anim>
                                    <p:set>
                                      <p:cBhvr>
                                        <p:cTn id="66" dur="192" fill="hold"/>
                                        <p:tgtEl>
                                          <p:spTgt spid="184339"/>
                                        </p:tgtEl>
                                        <p:attrNameLst>
                                          <p:attrName>ppt_y</p:attrName>
                                        </p:attrNameLst>
                                      </p:cBhvr>
                                      <p:to>
                                        <p:strVal val="(#ppt_y+0.4)"/>
                                      </p:to>
                                    </p:set>
                                    <p:anim from="(#ppt_y+0.4)" to="(#ppt_y)" calcmode="lin" valueType="num">
                                      <p:cBhvr>
                                        <p:cTn id="67" dur="308" accel="100000" fill="hold">
                                          <p:stCondLst>
                                            <p:cond delay="192"/>
                                          </p:stCondLst>
                                        </p:cTn>
                                        <p:tgtEl>
                                          <p:spTgt spid="184339"/>
                                        </p:tgtEl>
                                        <p:attrNameLst>
                                          <p:attrName>ppt_y</p:attrName>
                                        </p:attrNameLst>
                                      </p:cBhvr>
                                    </p:anim>
                                  </p:childTnLst>
                                </p:cTn>
                              </p:par>
                            </p:childTnLst>
                          </p:cTn>
                        </p:par>
                      </p:childTnLst>
                    </p:cTn>
                  </p:par>
                  <p:par>
                    <p:cTn id="68" fill="hold">
                      <p:stCondLst>
                        <p:cond delay="indefinite"/>
                      </p:stCondLst>
                      <p:childTnLst>
                        <p:par>
                          <p:cTn id="69" fill="hold">
                            <p:stCondLst>
                              <p:cond delay="0"/>
                            </p:stCondLst>
                            <p:childTnLst>
                              <p:par>
                                <p:cTn id="70" presetID="35" presetClass="entr" presetSubtype="0" fill="hold" grpId="0" nodeType="clickEffect">
                                  <p:stCondLst>
                                    <p:cond delay="0"/>
                                  </p:stCondLst>
                                  <p:childTnLst>
                                    <p:set>
                                      <p:cBhvr>
                                        <p:cTn id="71" dur="1" fill="hold">
                                          <p:stCondLst>
                                            <p:cond delay="0"/>
                                          </p:stCondLst>
                                        </p:cTn>
                                        <p:tgtEl>
                                          <p:spTgt spid="184332"/>
                                        </p:tgtEl>
                                        <p:attrNameLst>
                                          <p:attrName>style.visibility</p:attrName>
                                        </p:attrNameLst>
                                      </p:cBhvr>
                                      <p:to>
                                        <p:strVal val="visible"/>
                                      </p:to>
                                    </p:set>
                                    <p:animEffect transition="in" filter="fade">
                                      <p:cBhvr>
                                        <p:cTn id="72" dur="500"/>
                                        <p:tgtEl>
                                          <p:spTgt spid="184332"/>
                                        </p:tgtEl>
                                      </p:cBhvr>
                                    </p:animEffect>
                                    <p:anim calcmode="lin" valueType="num">
                                      <p:cBhvr>
                                        <p:cTn id="73" dur="500" fill="hold"/>
                                        <p:tgtEl>
                                          <p:spTgt spid="184332"/>
                                        </p:tgtEl>
                                        <p:attrNameLst>
                                          <p:attrName>style.rotation</p:attrName>
                                        </p:attrNameLst>
                                      </p:cBhvr>
                                      <p:tavLst>
                                        <p:tav tm="0">
                                          <p:val>
                                            <p:fltVal val="720"/>
                                          </p:val>
                                        </p:tav>
                                        <p:tav tm="100000">
                                          <p:val>
                                            <p:fltVal val="0"/>
                                          </p:val>
                                        </p:tav>
                                      </p:tavLst>
                                    </p:anim>
                                    <p:anim calcmode="lin" valueType="num">
                                      <p:cBhvr>
                                        <p:cTn id="74" dur="500" fill="hold"/>
                                        <p:tgtEl>
                                          <p:spTgt spid="184332"/>
                                        </p:tgtEl>
                                        <p:attrNameLst>
                                          <p:attrName>ppt_h</p:attrName>
                                        </p:attrNameLst>
                                      </p:cBhvr>
                                      <p:tavLst>
                                        <p:tav tm="0">
                                          <p:val>
                                            <p:fltVal val="0"/>
                                          </p:val>
                                        </p:tav>
                                        <p:tav tm="100000">
                                          <p:val>
                                            <p:strVal val="#ppt_h"/>
                                          </p:val>
                                        </p:tav>
                                      </p:tavLst>
                                    </p:anim>
                                    <p:anim calcmode="lin" valueType="num">
                                      <p:cBhvr>
                                        <p:cTn id="75" dur="500" fill="hold"/>
                                        <p:tgtEl>
                                          <p:spTgt spid="184332"/>
                                        </p:tgtEl>
                                        <p:attrNameLst>
                                          <p:attrName>ppt_w</p:attrName>
                                        </p:attrNameLst>
                                      </p:cBhvr>
                                      <p:tavLst>
                                        <p:tav tm="0">
                                          <p:val>
                                            <p:fltVal val="0"/>
                                          </p:val>
                                        </p:tav>
                                        <p:tav tm="100000">
                                          <p:val>
                                            <p:strVal val="#ppt_w"/>
                                          </p:val>
                                        </p:tav>
                                      </p:tavLst>
                                    </p:anim>
                                  </p:childTnLst>
                                </p:cTn>
                              </p:par>
                            </p:childTnLst>
                          </p:cTn>
                        </p:par>
                      </p:childTnLst>
                    </p:cTn>
                  </p:par>
                  <p:par>
                    <p:cTn id="76" fill="hold">
                      <p:stCondLst>
                        <p:cond delay="indefinite"/>
                      </p:stCondLst>
                      <p:childTnLst>
                        <p:par>
                          <p:cTn id="77" fill="hold">
                            <p:stCondLst>
                              <p:cond delay="0"/>
                            </p:stCondLst>
                            <p:childTnLst>
                              <p:par>
                                <p:cTn id="78" presetID="51" presetClass="entr" presetSubtype="0" fill="hold" grpId="0" nodeType="clickEffect">
                                  <p:stCondLst>
                                    <p:cond delay="0"/>
                                  </p:stCondLst>
                                  <p:childTnLst>
                                    <p:set>
                                      <p:cBhvr>
                                        <p:cTn id="79" dur="1" fill="hold">
                                          <p:stCondLst>
                                            <p:cond delay="0"/>
                                          </p:stCondLst>
                                        </p:cTn>
                                        <p:tgtEl>
                                          <p:spTgt spid="184335"/>
                                        </p:tgtEl>
                                        <p:attrNameLst>
                                          <p:attrName>style.visibility</p:attrName>
                                        </p:attrNameLst>
                                      </p:cBhvr>
                                      <p:to>
                                        <p:strVal val="visible"/>
                                      </p:to>
                                    </p:set>
                                    <p:animEffect transition="in" filter="fade">
                                      <p:cBhvr>
                                        <p:cTn id="80" dur="192" decel="100000"/>
                                        <p:tgtEl>
                                          <p:spTgt spid="184335"/>
                                        </p:tgtEl>
                                      </p:cBhvr>
                                    </p:animEffect>
                                    <p:animScale>
                                      <p:cBhvr>
                                        <p:cTn id="81" dur="192" decel="100000"/>
                                        <p:tgtEl>
                                          <p:spTgt spid="184335"/>
                                        </p:tgtEl>
                                      </p:cBhvr>
                                      <p:from x="10000" y="10000"/>
                                      <p:to x="200000" y="450000"/>
                                    </p:animScale>
                                    <p:animScale>
                                      <p:cBhvr>
                                        <p:cTn id="82" dur="308" accel="100000" fill="hold">
                                          <p:stCondLst>
                                            <p:cond delay="192"/>
                                          </p:stCondLst>
                                        </p:cTn>
                                        <p:tgtEl>
                                          <p:spTgt spid="184335"/>
                                        </p:tgtEl>
                                      </p:cBhvr>
                                      <p:from x="200000" y="450000"/>
                                      <p:to x="100000" y="100000"/>
                                    </p:animScale>
                                    <p:set>
                                      <p:cBhvr>
                                        <p:cTn id="83" dur="192" fill="hold"/>
                                        <p:tgtEl>
                                          <p:spTgt spid="184335"/>
                                        </p:tgtEl>
                                        <p:attrNameLst>
                                          <p:attrName>ppt_x</p:attrName>
                                        </p:attrNameLst>
                                      </p:cBhvr>
                                      <p:to>
                                        <p:strVal val="(0.5)"/>
                                      </p:to>
                                    </p:set>
                                    <p:anim from="(0.5)" to="(#ppt_x)" calcmode="lin" valueType="num">
                                      <p:cBhvr>
                                        <p:cTn id="84" dur="308" accel="100000" fill="hold">
                                          <p:stCondLst>
                                            <p:cond delay="192"/>
                                          </p:stCondLst>
                                        </p:cTn>
                                        <p:tgtEl>
                                          <p:spTgt spid="184335"/>
                                        </p:tgtEl>
                                        <p:attrNameLst>
                                          <p:attrName>ppt_x</p:attrName>
                                        </p:attrNameLst>
                                      </p:cBhvr>
                                    </p:anim>
                                    <p:set>
                                      <p:cBhvr>
                                        <p:cTn id="85" dur="192" fill="hold"/>
                                        <p:tgtEl>
                                          <p:spTgt spid="184335"/>
                                        </p:tgtEl>
                                        <p:attrNameLst>
                                          <p:attrName>ppt_y</p:attrName>
                                        </p:attrNameLst>
                                      </p:cBhvr>
                                      <p:to>
                                        <p:strVal val="(#ppt_y+0.4)"/>
                                      </p:to>
                                    </p:set>
                                    <p:anim from="(#ppt_y+0.4)" to="(#ppt_y)" calcmode="lin" valueType="num">
                                      <p:cBhvr>
                                        <p:cTn id="86" dur="308" accel="100000" fill="hold">
                                          <p:stCondLst>
                                            <p:cond delay="192"/>
                                          </p:stCondLst>
                                        </p:cTn>
                                        <p:tgtEl>
                                          <p:spTgt spid="184335"/>
                                        </p:tgtEl>
                                        <p:attrNameLst>
                                          <p:attrName>ppt_y</p:attrName>
                                        </p:attrNameLst>
                                      </p:cBhvr>
                                    </p:anim>
                                  </p:childTnLst>
                                </p:cTn>
                              </p:par>
                            </p:childTnLst>
                          </p:cTn>
                        </p:par>
                      </p:childTnLst>
                    </p:cTn>
                  </p:par>
                  <p:par>
                    <p:cTn id="87" fill="hold">
                      <p:stCondLst>
                        <p:cond delay="indefinite"/>
                      </p:stCondLst>
                      <p:childTnLst>
                        <p:par>
                          <p:cTn id="88" fill="hold">
                            <p:stCondLst>
                              <p:cond delay="0"/>
                            </p:stCondLst>
                            <p:childTnLst>
                              <p:par>
                                <p:cTn id="89" presetID="51" presetClass="entr" presetSubtype="0" fill="hold" grpId="0" nodeType="clickEffect">
                                  <p:stCondLst>
                                    <p:cond delay="0"/>
                                  </p:stCondLst>
                                  <p:childTnLst>
                                    <p:set>
                                      <p:cBhvr>
                                        <p:cTn id="90" dur="1" fill="hold">
                                          <p:stCondLst>
                                            <p:cond delay="0"/>
                                          </p:stCondLst>
                                        </p:cTn>
                                        <p:tgtEl>
                                          <p:spTgt spid="184340"/>
                                        </p:tgtEl>
                                        <p:attrNameLst>
                                          <p:attrName>style.visibility</p:attrName>
                                        </p:attrNameLst>
                                      </p:cBhvr>
                                      <p:to>
                                        <p:strVal val="visible"/>
                                      </p:to>
                                    </p:set>
                                    <p:animEffect transition="in" filter="fade">
                                      <p:cBhvr>
                                        <p:cTn id="91" dur="192" decel="100000"/>
                                        <p:tgtEl>
                                          <p:spTgt spid="184340"/>
                                        </p:tgtEl>
                                      </p:cBhvr>
                                    </p:animEffect>
                                    <p:animScale>
                                      <p:cBhvr>
                                        <p:cTn id="92" dur="192" decel="100000"/>
                                        <p:tgtEl>
                                          <p:spTgt spid="184340"/>
                                        </p:tgtEl>
                                      </p:cBhvr>
                                      <p:from x="10000" y="10000"/>
                                      <p:to x="200000" y="450000"/>
                                    </p:animScale>
                                    <p:animScale>
                                      <p:cBhvr>
                                        <p:cTn id="93" dur="308" accel="100000" fill="hold">
                                          <p:stCondLst>
                                            <p:cond delay="192"/>
                                          </p:stCondLst>
                                        </p:cTn>
                                        <p:tgtEl>
                                          <p:spTgt spid="184340"/>
                                        </p:tgtEl>
                                      </p:cBhvr>
                                      <p:from x="200000" y="450000"/>
                                      <p:to x="100000" y="100000"/>
                                    </p:animScale>
                                    <p:set>
                                      <p:cBhvr>
                                        <p:cTn id="94" dur="192" fill="hold"/>
                                        <p:tgtEl>
                                          <p:spTgt spid="184340"/>
                                        </p:tgtEl>
                                        <p:attrNameLst>
                                          <p:attrName>ppt_x</p:attrName>
                                        </p:attrNameLst>
                                      </p:cBhvr>
                                      <p:to>
                                        <p:strVal val="(0.5)"/>
                                      </p:to>
                                    </p:set>
                                    <p:anim from="(0.5)" to="(#ppt_x)" calcmode="lin" valueType="num">
                                      <p:cBhvr>
                                        <p:cTn id="95" dur="308" accel="100000" fill="hold">
                                          <p:stCondLst>
                                            <p:cond delay="192"/>
                                          </p:stCondLst>
                                        </p:cTn>
                                        <p:tgtEl>
                                          <p:spTgt spid="184340"/>
                                        </p:tgtEl>
                                        <p:attrNameLst>
                                          <p:attrName>ppt_x</p:attrName>
                                        </p:attrNameLst>
                                      </p:cBhvr>
                                    </p:anim>
                                    <p:set>
                                      <p:cBhvr>
                                        <p:cTn id="96" dur="192" fill="hold"/>
                                        <p:tgtEl>
                                          <p:spTgt spid="184340"/>
                                        </p:tgtEl>
                                        <p:attrNameLst>
                                          <p:attrName>ppt_y</p:attrName>
                                        </p:attrNameLst>
                                      </p:cBhvr>
                                      <p:to>
                                        <p:strVal val="(#ppt_y+0.4)"/>
                                      </p:to>
                                    </p:set>
                                    <p:anim from="(#ppt_y+0.4)" to="(#ppt_y)" calcmode="lin" valueType="num">
                                      <p:cBhvr>
                                        <p:cTn id="97" dur="308" accel="100000" fill="hold">
                                          <p:stCondLst>
                                            <p:cond delay="192"/>
                                          </p:stCondLst>
                                        </p:cTn>
                                        <p:tgtEl>
                                          <p:spTgt spid="184340"/>
                                        </p:tgtEl>
                                        <p:attrNameLst>
                                          <p:attrName>ppt_y</p:attrName>
                                        </p:attrNameLst>
                                      </p:cBhvr>
                                    </p:anim>
                                  </p:childTnLst>
                                </p:cTn>
                              </p:par>
                            </p:childTnLst>
                          </p:cTn>
                        </p:par>
                      </p:childTnLst>
                    </p:cTn>
                  </p:par>
                  <p:par>
                    <p:cTn id="98" fill="hold">
                      <p:stCondLst>
                        <p:cond delay="indefinite"/>
                      </p:stCondLst>
                      <p:childTnLst>
                        <p:par>
                          <p:cTn id="99" fill="hold">
                            <p:stCondLst>
                              <p:cond delay="0"/>
                            </p:stCondLst>
                            <p:childTnLst>
                              <p:par>
                                <p:cTn id="100" presetID="51" presetClass="entr" presetSubtype="0" fill="hold" grpId="0" nodeType="clickEffect">
                                  <p:stCondLst>
                                    <p:cond delay="0"/>
                                  </p:stCondLst>
                                  <p:childTnLst>
                                    <p:set>
                                      <p:cBhvr>
                                        <p:cTn id="101" dur="1" fill="hold">
                                          <p:stCondLst>
                                            <p:cond delay="0"/>
                                          </p:stCondLst>
                                        </p:cTn>
                                        <p:tgtEl>
                                          <p:spTgt spid="184329"/>
                                        </p:tgtEl>
                                        <p:attrNameLst>
                                          <p:attrName>style.visibility</p:attrName>
                                        </p:attrNameLst>
                                      </p:cBhvr>
                                      <p:to>
                                        <p:strVal val="visible"/>
                                      </p:to>
                                    </p:set>
                                    <p:animEffect transition="in" filter="fade">
                                      <p:cBhvr>
                                        <p:cTn id="102" dur="192" decel="100000"/>
                                        <p:tgtEl>
                                          <p:spTgt spid="184329"/>
                                        </p:tgtEl>
                                      </p:cBhvr>
                                    </p:animEffect>
                                    <p:animScale>
                                      <p:cBhvr>
                                        <p:cTn id="103" dur="192" decel="100000"/>
                                        <p:tgtEl>
                                          <p:spTgt spid="184329"/>
                                        </p:tgtEl>
                                      </p:cBhvr>
                                      <p:from x="10000" y="10000"/>
                                      <p:to x="200000" y="450000"/>
                                    </p:animScale>
                                    <p:animScale>
                                      <p:cBhvr>
                                        <p:cTn id="104" dur="308" accel="100000" fill="hold">
                                          <p:stCondLst>
                                            <p:cond delay="192"/>
                                          </p:stCondLst>
                                        </p:cTn>
                                        <p:tgtEl>
                                          <p:spTgt spid="184329"/>
                                        </p:tgtEl>
                                      </p:cBhvr>
                                      <p:from x="200000" y="450000"/>
                                      <p:to x="100000" y="100000"/>
                                    </p:animScale>
                                    <p:set>
                                      <p:cBhvr>
                                        <p:cTn id="105" dur="192" fill="hold"/>
                                        <p:tgtEl>
                                          <p:spTgt spid="184329"/>
                                        </p:tgtEl>
                                        <p:attrNameLst>
                                          <p:attrName>ppt_x</p:attrName>
                                        </p:attrNameLst>
                                      </p:cBhvr>
                                      <p:to>
                                        <p:strVal val="(0.5)"/>
                                      </p:to>
                                    </p:set>
                                    <p:anim from="(0.5)" to="(#ppt_x)" calcmode="lin" valueType="num">
                                      <p:cBhvr>
                                        <p:cTn id="106" dur="308" accel="100000" fill="hold">
                                          <p:stCondLst>
                                            <p:cond delay="192"/>
                                          </p:stCondLst>
                                        </p:cTn>
                                        <p:tgtEl>
                                          <p:spTgt spid="184329"/>
                                        </p:tgtEl>
                                        <p:attrNameLst>
                                          <p:attrName>ppt_x</p:attrName>
                                        </p:attrNameLst>
                                      </p:cBhvr>
                                    </p:anim>
                                    <p:set>
                                      <p:cBhvr>
                                        <p:cTn id="107" dur="192" fill="hold"/>
                                        <p:tgtEl>
                                          <p:spTgt spid="184329"/>
                                        </p:tgtEl>
                                        <p:attrNameLst>
                                          <p:attrName>ppt_y</p:attrName>
                                        </p:attrNameLst>
                                      </p:cBhvr>
                                      <p:to>
                                        <p:strVal val="(#ppt_y+0.4)"/>
                                      </p:to>
                                    </p:set>
                                    <p:anim from="(#ppt_y+0.4)" to="(#ppt_y)" calcmode="lin" valueType="num">
                                      <p:cBhvr>
                                        <p:cTn id="108" dur="308" accel="100000" fill="hold">
                                          <p:stCondLst>
                                            <p:cond delay="192"/>
                                          </p:stCondLst>
                                        </p:cTn>
                                        <p:tgtEl>
                                          <p:spTgt spid="184329"/>
                                        </p:tgtEl>
                                        <p:attrNameLst>
                                          <p:attrName>ppt_y</p:attrName>
                                        </p:attrNameLst>
                                      </p:cBhvr>
                                    </p:anim>
                                  </p:childTnLst>
                                </p:cTn>
                              </p:par>
                            </p:childTnLst>
                          </p:cTn>
                        </p:par>
                      </p:childTnLst>
                    </p:cTn>
                  </p:par>
                  <p:par>
                    <p:cTn id="109" fill="hold">
                      <p:stCondLst>
                        <p:cond delay="indefinite"/>
                      </p:stCondLst>
                      <p:childTnLst>
                        <p:par>
                          <p:cTn id="110" fill="hold">
                            <p:stCondLst>
                              <p:cond delay="0"/>
                            </p:stCondLst>
                            <p:childTnLst>
                              <p:par>
                                <p:cTn id="111" presetID="51" presetClass="entr" presetSubtype="0" fill="hold" grpId="0" nodeType="clickEffect">
                                  <p:stCondLst>
                                    <p:cond delay="0"/>
                                  </p:stCondLst>
                                  <p:childTnLst>
                                    <p:set>
                                      <p:cBhvr>
                                        <p:cTn id="112" dur="1" fill="hold">
                                          <p:stCondLst>
                                            <p:cond delay="0"/>
                                          </p:stCondLst>
                                        </p:cTn>
                                        <p:tgtEl>
                                          <p:spTgt spid="184342"/>
                                        </p:tgtEl>
                                        <p:attrNameLst>
                                          <p:attrName>style.visibility</p:attrName>
                                        </p:attrNameLst>
                                      </p:cBhvr>
                                      <p:to>
                                        <p:strVal val="visible"/>
                                      </p:to>
                                    </p:set>
                                    <p:animEffect transition="in" filter="fade">
                                      <p:cBhvr>
                                        <p:cTn id="113" dur="192" decel="100000"/>
                                        <p:tgtEl>
                                          <p:spTgt spid="184342"/>
                                        </p:tgtEl>
                                      </p:cBhvr>
                                    </p:animEffect>
                                    <p:animScale>
                                      <p:cBhvr>
                                        <p:cTn id="114" dur="192" decel="100000"/>
                                        <p:tgtEl>
                                          <p:spTgt spid="184342"/>
                                        </p:tgtEl>
                                      </p:cBhvr>
                                      <p:from x="10000" y="10000"/>
                                      <p:to x="200000" y="450000"/>
                                    </p:animScale>
                                    <p:animScale>
                                      <p:cBhvr>
                                        <p:cTn id="115" dur="308" accel="100000" fill="hold">
                                          <p:stCondLst>
                                            <p:cond delay="192"/>
                                          </p:stCondLst>
                                        </p:cTn>
                                        <p:tgtEl>
                                          <p:spTgt spid="184342"/>
                                        </p:tgtEl>
                                      </p:cBhvr>
                                      <p:from x="200000" y="450000"/>
                                      <p:to x="100000" y="100000"/>
                                    </p:animScale>
                                    <p:set>
                                      <p:cBhvr>
                                        <p:cTn id="116" dur="192" fill="hold"/>
                                        <p:tgtEl>
                                          <p:spTgt spid="184342"/>
                                        </p:tgtEl>
                                        <p:attrNameLst>
                                          <p:attrName>ppt_x</p:attrName>
                                        </p:attrNameLst>
                                      </p:cBhvr>
                                      <p:to>
                                        <p:strVal val="(0.5)"/>
                                      </p:to>
                                    </p:set>
                                    <p:anim from="(0.5)" to="(#ppt_x)" calcmode="lin" valueType="num">
                                      <p:cBhvr>
                                        <p:cTn id="117" dur="308" accel="100000" fill="hold">
                                          <p:stCondLst>
                                            <p:cond delay="192"/>
                                          </p:stCondLst>
                                        </p:cTn>
                                        <p:tgtEl>
                                          <p:spTgt spid="184342"/>
                                        </p:tgtEl>
                                        <p:attrNameLst>
                                          <p:attrName>ppt_x</p:attrName>
                                        </p:attrNameLst>
                                      </p:cBhvr>
                                    </p:anim>
                                    <p:set>
                                      <p:cBhvr>
                                        <p:cTn id="118" dur="192" fill="hold"/>
                                        <p:tgtEl>
                                          <p:spTgt spid="184342"/>
                                        </p:tgtEl>
                                        <p:attrNameLst>
                                          <p:attrName>ppt_y</p:attrName>
                                        </p:attrNameLst>
                                      </p:cBhvr>
                                      <p:to>
                                        <p:strVal val="(#ppt_y+0.4)"/>
                                      </p:to>
                                    </p:set>
                                    <p:anim from="(#ppt_y+0.4)" to="(#ppt_y)" calcmode="lin" valueType="num">
                                      <p:cBhvr>
                                        <p:cTn id="119" dur="308" accel="100000" fill="hold">
                                          <p:stCondLst>
                                            <p:cond delay="192"/>
                                          </p:stCondLst>
                                        </p:cTn>
                                        <p:tgtEl>
                                          <p:spTgt spid="184342"/>
                                        </p:tgtEl>
                                        <p:attrNameLst>
                                          <p:attrName>ppt_y</p:attrName>
                                        </p:attrNameLst>
                                      </p:cBhvr>
                                    </p:anim>
                                  </p:childTnLst>
                                </p:cTn>
                              </p:par>
                            </p:childTnLst>
                          </p:cTn>
                        </p:par>
                      </p:childTnLst>
                    </p:cTn>
                  </p:par>
                  <p:par>
                    <p:cTn id="120" fill="hold">
                      <p:stCondLst>
                        <p:cond delay="indefinite"/>
                      </p:stCondLst>
                      <p:childTnLst>
                        <p:par>
                          <p:cTn id="121" fill="hold">
                            <p:stCondLst>
                              <p:cond delay="0"/>
                            </p:stCondLst>
                            <p:childTnLst>
                              <p:par>
                                <p:cTn id="122" presetID="26" presetClass="entr" presetSubtype="0" fill="hold" grpId="0" nodeType="clickEffect">
                                  <p:stCondLst>
                                    <p:cond delay="0"/>
                                  </p:stCondLst>
                                  <p:childTnLst>
                                    <p:set>
                                      <p:cBhvr>
                                        <p:cTn id="123" dur="1" fill="hold">
                                          <p:stCondLst>
                                            <p:cond delay="0"/>
                                          </p:stCondLst>
                                        </p:cTn>
                                        <p:tgtEl>
                                          <p:spTgt spid="184337"/>
                                        </p:tgtEl>
                                        <p:attrNameLst>
                                          <p:attrName>style.visibility</p:attrName>
                                        </p:attrNameLst>
                                      </p:cBhvr>
                                      <p:to>
                                        <p:strVal val="visible"/>
                                      </p:to>
                                    </p:set>
                                    <p:animEffect transition="in" filter="wipe(down)">
                                      <p:cBhvr>
                                        <p:cTn id="124" dur="145">
                                          <p:stCondLst>
                                            <p:cond delay="0"/>
                                          </p:stCondLst>
                                        </p:cTn>
                                        <p:tgtEl>
                                          <p:spTgt spid="184337"/>
                                        </p:tgtEl>
                                      </p:cBhvr>
                                    </p:animEffect>
                                    <p:anim calcmode="lin" valueType="num">
                                      <p:cBhvr>
                                        <p:cTn id="125" dur="456" tmFilter="0,0; 0.14,0.36; 0.43,0.73; 0.71,0.91; 1.0,1.0">
                                          <p:stCondLst>
                                            <p:cond delay="0"/>
                                          </p:stCondLst>
                                        </p:cTn>
                                        <p:tgtEl>
                                          <p:spTgt spid="184337"/>
                                        </p:tgtEl>
                                        <p:attrNameLst>
                                          <p:attrName>ppt_x</p:attrName>
                                        </p:attrNameLst>
                                      </p:cBhvr>
                                      <p:tavLst>
                                        <p:tav tm="0">
                                          <p:val>
                                            <p:strVal val="#ppt_x-0.25"/>
                                          </p:val>
                                        </p:tav>
                                        <p:tav tm="100000">
                                          <p:val>
                                            <p:strVal val="#ppt_x"/>
                                          </p:val>
                                        </p:tav>
                                      </p:tavLst>
                                    </p:anim>
                                    <p:anim calcmode="lin" valueType="num">
                                      <p:cBhvr>
                                        <p:cTn id="126" dur="166" tmFilter="0.0,0.0; 0.25,0.07; 0.50,0.2; 0.75,0.467; 1.0,1.0">
                                          <p:stCondLst>
                                            <p:cond delay="0"/>
                                          </p:stCondLst>
                                        </p:cTn>
                                        <p:tgtEl>
                                          <p:spTgt spid="184337"/>
                                        </p:tgtEl>
                                        <p:attrNameLst>
                                          <p:attrName>ppt_y</p:attrName>
                                        </p:attrNameLst>
                                      </p:cBhvr>
                                      <p:tavLst>
                                        <p:tav tm="0" fmla="#ppt_y-sin(pi*$)/3">
                                          <p:val>
                                            <p:fltVal val="0.5"/>
                                          </p:val>
                                        </p:tav>
                                        <p:tav tm="100000">
                                          <p:val>
                                            <p:fltVal val="1"/>
                                          </p:val>
                                        </p:tav>
                                      </p:tavLst>
                                    </p:anim>
                                    <p:anim calcmode="lin" valueType="num">
                                      <p:cBhvr>
                                        <p:cTn id="127" dur="166" tmFilter="0, 0; 0.125,0.2665; 0.25,0.4; 0.375,0.465; 0.5,0.5;  0.625,0.535; 0.75,0.6; 0.875,0.7335; 1,1">
                                          <p:stCondLst>
                                            <p:cond delay="166"/>
                                          </p:stCondLst>
                                        </p:cTn>
                                        <p:tgtEl>
                                          <p:spTgt spid="184337"/>
                                        </p:tgtEl>
                                        <p:attrNameLst>
                                          <p:attrName>ppt_y</p:attrName>
                                        </p:attrNameLst>
                                      </p:cBhvr>
                                      <p:tavLst>
                                        <p:tav tm="0" fmla="#ppt_y-sin(pi*$)/9">
                                          <p:val>
                                            <p:fltVal val="0"/>
                                          </p:val>
                                        </p:tav>
                                        <p:tav tm="100000">
                                          <p:val>
                                            <p:fltVal val="1"/>
                                          </p:val>
                                        </p:tav>
                                      </p:tavLst>
                                    </p:anim>
                                    <p:anim calcmode="lin" valueType="num">
                                      <p:cBhvr>
                                        <p:cTn id="128" dur="83" tmFilter="0, 0; 0.125,0.2665; 0.25,0.4; 0.375,0.465; 0.5,0.5;  0.625,0.535; 0.75,0.6; 0.875,0.7335; 1,1">
                                          <p:stCondLst>
                                            <p:cond delay="331"/>
                                          </p:stCondLst>
                                        </p:cTn>
                                        <p:tgtEl>
                                          <p:spTgt spid="184337"/>
                                        </p:tgtEl>
                                        <p:attrNameLst>
                                          <p:attrName>ppt_y</p:attrName>
                                        </p:attrNameLst>
                                      </p:cBhvr>
                                      <p:tavLst>
                                        <p:tav tm="0" fmla="#ppt_y-sin(pi*$)/27">
                                          <p:val>
                                            <p:fltVal val="0"/>
                                          </p:val>
                                        </p:tav>
                                        <p:tav tm="100000">
                                          <p:val>
                                            <p:fltVal val="1"/>
                                          </p:val>
                                        </p:tav>
                                      </p:tavLst>
                                    </p:anim>
                                    <p:anim calcmode="lin" valueType="num">
                                      <p:cBhvr>
                                        <p:cTn id="129" dur="41" tmFilter="0, 0; 0.125,0.2665; 0.25,0.4; 0.375,0.465; 0.5,0.5;  0.625,0.535; 0.75,0.6; 0.875,0.7335; 1,1">
                                          <p:stCondLst>
                                            <p:cond delay="414"/>
                                          </p:stCondLst>
                                        </p:cTn>
                                        <p:tgtEl>
                                          <p:spTgt spid="184337"/>
                                        </p:tgtEl>
                                        <p:attrNameLst>
                                          <p:attrName>ppt_y</p:attrName>
                                        </p:attrNameLst>
                                      </p:cBhvr>
                                      <p:tavLst>
                                        <p:tav tm="0" fmla="#ppt_y-sin(pi*$)/81">
                                          <p:val>
                                            <p:fltVal val="0"/>
                                          </p:val>
                                        </p:tav>
                                        <p:tav tm="100000">
                                          <p:val>
                                            <p:fltVal val="1"/>
                                          </p:val>
                                        </p:tav>
                                      </p:tavLst>
                                    </p:anim>
                                    <p:animScale>
                                      <p:cBhvr>
                                        <p:cTn id="130" dur="7">
                                          <p:stCondLst>
                                            <p:cond delay="162"/>
                                          </p:stCondLst>
                                        </p:cTn>
                                        <p:tgtEl>
                                          <p:spTgt spid="184337"/>
                                        </p:tgtEl>
                                      </p:cBhvr>
                                      <p:to x="100000" y="60000"/>
                                    </p:animScale>
                                    <p:animScale>
                                      <p:cBhvr>
                                        <p:cTn id="131" dur="41" decel="50000">
                                          <p:stCondLst>
                                            <p:cond delay="169"/>
                                          </p:stCondLst>
                                        </p:cTn>
                                        <p:tgtEl>
                                          <p:spTgt spid="184337"/>
                                        </p:tgtEl>
                                      </p:cBhvr>
                                      <p:to x="100000" y="100000"/>
                                    </p:animScale>
                                    <p:animScale>
                                      <p:cBhvr>
                                        <p:cTn id="132" dur="7">
                                          <p:stCondLst>
                                            <p:cond delay="328"/>
                                          </p:stCondLst>
                                        </p:cTn>
                                        <p:tgtEl>
                                          <p:spTgt spid="184337"/>
                                        </p:tgtEl>
                                      </p:cBhvr>
                                      <p:to x="100000" y="80000"/>
                                    </p:animScale>
                                    <p:animScale>
                                      <p:cBhvr>
                                        <p:cTn id="133" dur="41" decel="50000">
                                          <p:stCondLst>
                                            <p:cond delay="335"/>
                                          </p:stCondLst>
                                        </p:cTn>
                                        <p:tgtEl>
                                          <p:spTgt spid="184337"/>
                                        </p:tgtEl>
                                      </p:cBhvr>
                                      <p:to x="100000" y="100000"/>
                                    </p:animScale>
                                    <p:animScale>
                                      <p:cBhvr>
                                        <p:cTn id="134" dur="7">
                                          <p:stCondLst>
                                            <p:cond delay="410"/>
                                          </p:stCondLst>
                                        </p:cTn>
                                        <p:tgtEl>
                                          <p:spTgt spid="184337"/>
                                        </p:tgtEl>
                                      </p:cBhvr>
                                      <p:to x="100000" y="90000"/>
                                    </p:animScale>
                                    <p:animScale>
                                      <p:cBhvr>
                                        <p:cTn id="135" dur="41" decel="50000">
                                          <p:stCondLst>
                                            <p:cond delay="417"/>
                                          </p:stCondLst>
                                        </p:cTn>
                                        <p:tgtEl>
                                          <p:spTgt spid="184337"/>
                                        </p:tgtEl>
                                      </p:cBhvr>
                                      <p:to x="100000" y="100000"/>
                                    </p:animScale>
                                    <p:animScale>
                                      <p:cBhvr>
                                        <p:cTn id="136" dur="7">
                                          <p:stCondLst>
                                            <p:cond delay="452"/>
                                          </p:stCondLst>
                                        </p:cTn>
                                        <p:tgtEl>
                                          <p:spTgt spid="184337"/>
                                        </p:tgtEl>
                                      </p:cBhvr>
                                      <p:to x="100000" y="95000"/>
                                    </p:animScale>
                                    <p:animScale>
                                      <p:cBhvr>
                                        <p:cTn id="137" dur="41" decel="50000">
                                          <p:stCondLst>
                                            <p:cond delay="458"/>
                                          </p:stCondLst>
                                        </p:cTn>
                                        <p:tgtEl>
                                          <p:spTgt spid="184337"/>
                                        </p:tgtEl>
                                      </p:cBhvr>
                                      <p:to x="100000" y="100000"/>
                                    </p:animScale>
                                  </p:childTnLst>
                                </p:cTn>
                              </p:par>
                            </p:childTnLst>
                          </p:cTn>
                        </p:par>
                      </p:childTnLst>
                    </p:cTn>
                  </p:par>
                  <p:par>
                    <p:cTn id="138" fill="hold">
                      <p:stCondLst>
                        <p:cond delay="indefinite"/>
                      </p:stCondLst>
                      <p:childTnLst>
                        <p:par>
                          <p:cTn id="139" fill="hold">
                            <p:stCondLst>
                              <p:cond delay="0"/>
                            </p:stCondLst>
                            <p:childTnLst>
                              <p:par>
                                <p:cTn id="140" presetID="26" presetClass="entr" presetSubtype="0" fill="hold" grpId="0" nodeType="clickEffect">
                                  <p:stCondLst>
                                    <p:cond delay="0"/>
                                  </p:stCondLst>
                                  <p:childTnLst>
                                    <p:set>
                                      <p:cBhvr>
                                        <p:cTn id="141" dur="1" fill="hold">
                                          <p:stCondLst>
                                            <p:cond delay="0"/>
                                          </p:stCondLst>
                                        </p:cTn>
                                        <p:tgtEl>
                                          <p:spTgt spid="184344"/>
                                        </p:tgtEl>
                                        <p:attrNameLst>
                                          <p:attrName>style.visibility</p:attrName>
                                        </p:attrNameLst>
                                      </p:cBhvr>
                                      <p:to>
                                        <p:strVal val="visible"/>
                                      </p:to>
                                    </p:set>
                                    <p:animEffect transition="in" filter="wipe(down)">
                                      <p:cBhvr>
                                        <p:cTn id="142" dur="145">
                                          <p:stCondLst>
                                            <p:cond delay="0"/>
                                          </p:stCondLst>
                                        </p:cTn>
                                        <p:tgtEl>
                                          <p:spTgt spid="184344"/>
                                        </p:tgtEl>
                                      </p:cBhvr>
                                    </p:animEffect>
                                    <p:anim calcmode="lin" valueType="num">
                                      <p:cBhvr>
                                        <p:cTn id="143" dur="456" tmFilter="0,0; 0.14,0.36; 0.43,0.73; 0.71,0.91; 1.0,1.0">
                                          <p:stCondLst>
                                            <p:cond delay="0"/>
                                          </p:stCondLst>
                                        </p:cTn>
                                        <p:tgtEl>
                                          <p:spTgt spid="184344"/>
                                        </p:tgtEl>
                                        <p:attrNameLst>
                                          <p:attrName>ppt_x</p:attrName>
                                        </p:attrNameLst>
                                      </p:cBhvr>
                                      <p:tavLst>
                                        <p:tav tm="0">
                                          <p:val>
                                            <p:strVal val="#ppt_x-0.25"/>
                                          </p:val>
                                        </p:tav>
                                        <p:tav tm="100000">
                                          <p:val>
                                            <p:strVal val="#ppt_x"/>
                                          </p:val>
                                        </p:tav>
                                      </p:tavLst>
                                    </p:anim>
                                    <p:anim calcmode="lin" valueType="num">
                                      <p:cBhvr>
                                        <p:cTn id="144" dur="166" tmFilter="0.0,0.0; 0.25,0.07; 0.50,0.2; 0.75,0.467; 1.0,1.0">
                                          <p:stCondLst>
                                            <p:cond delay="0"/>
                                          </p:stCondLst>
                                        </p:cTn>
                                        <p:tgtEl>
                                          <p:spTgt spid="184344"/>
                                        </p:tgtEl>
                                        <p:attrNameLst>
                                          <p:attrName>ppt_y</p:attrName>
                                        </p:attrNameLst>
                                      </p:cBhvr>
                                      <p:tavLst>
                                        <p:tav tm="0" fmla="#ppt_y-sin(pi*$)/3">
                                          <p:val>
                                            <p:fltVal val="0.5"/>
                                          </p:val>
                                        </p:tav>
                                        <p:tav tm="100000">
                                          <p:val>
                                            <p:fltVal val="1"/>
                                          </p:val>
                                        </p:tav>
                                      </p:tavLst>
                                    </p:anim>
                                    <p:anim calcmode="lin" valueType="num">
                                      <p:cBhvr>
                                        <p:cTn id="145" dur="166" tmFilter="0, 0; 0.125,0.2665; 0.25,0.4; 0.375,0.465; 0.5,0.5;  0.625,0.535; 0.75,0.6; 0.875,0.7335; 1,1">
                                          <p:stCondLst>
                                            <p:cond delay="166"/>
                                          </p:stCondLst>
                                        </p:cTn>
                                        <p:tgtEl>
                                          <p:spTgt spid="184344"/>
                                        </p:tgtEl>
                                        <p:attrNameLst>
                                          <p:attrName>ppt_y</p:attrName>
                                        </p:attrNameLst>
                                      </p:cBhvr>
                                      <p:tavLst>
                                        <p:tav tm="0" fmla="#ppt_y-sin(pi*$)/9">
                                          <p:val>
                                            <p:fltVal val="0"/>
                                          </p:val>
                                        </p:tav>
                                        <p:tav tm="100000">
                                          <p:val>
                                            <p:fltVal val="1"/>
                                          </p:val>
                                        </p:tav>
                                      </p:tavLst>
                                    </p:anim>
                                    <p:anim calcmode="lin" valueType="num">
                                      <p:cBhvr>
                                        <p:cTn id="146" dur="83" tmFilter="0, 0; 0.125,0.2665; 0.25,0.4; 0.375,0.465; 0.5,0.5;  0.625,0.535; 0.75,0.6; 0.875,0.7335; 1,1">
                                          <p:stCondLst>
                                            <p:cond delay="331"/>
                                          </p:stCondLst>
                                        </p:cTn>
                                        <p:tgtEl>
                                          <p:spTgt spid="184344"/>
                                        </p:tgtEl>
                                        <p:attrNameLst>
                                          <p:attrName>ppt_y</p:attrName>
                                        </p:attrNameLst>
                                      </p:cBhvr>
                                      <p:tavLst>
                                        <p:tav tm="0" fmla="#ppt_y-sin(pi*$)/27">
                                          <p:val>
                                            <p:fltVal val="0"/>
                                          </p:val>
                                        </p:tav>
                                        <p:tav tm="100000">
                                          <p:val>
                                            <p:fltVal val="1"/>
                                          </p:val>
                                        </p:tav>
                                      </p:tavLst>
                                    </p:anim>
                                    <p:anim calcmode="lin" valueType="num">
                                      <p:cBhvr>
                                        <p:cTn id="147" dur="41" tmFilter="0, 0; 0.125,0.2665; 0.25,0.4; 0.375,0.465; 0.5,0.5;  0.625,0.535; 0.75,0.6; 0.875,0.7335; 1,1">
                                          <p:stCondLst>
                                            <p:cond delay="414"/>
                                          </p:stCondLst>
                                        </p:cTn>
                                        <p:tgtEl>
                                          <p:spTgt spid="184344"/>
                                        </p:tgtEl>
                                        <p:attrNameLst>
                                          <p:attrName>ppt_y</p:attrName>
                                        </p:attrNameLst>
                                      </p:cBhvr>
                                      <p:tavLst>
                                        <p:tav tm="0" fmla="#ppt_y-sin(pi*$)/81">
                                          <p:val>
                                            <p:fltVal val="0"/>
                                          </p:val>
                                        </p:tav>
                                        <p:tav tm="100000">
                                          <p:val>
                                            <p:fltVal val="1"/>
                                          </p:val>
                                        </p:tav>
                                      </p:tavLst>
                                    </p:anim>
                                    <p:animScale>
                                      <p:cBhvr>
                                        <p:cTn id="148" dur="7">
                                          <p:stCondLst>
                                            <p:cond delay="162"/>
                                          </p:stCondLst>
                                        </p:cTn>
                                        <p:tgtEl>
                                          <p:spTgt spid="184344"/>
                                        </p:tgtEl>
                                      </p:cBhvr>
                                      <p:to x="100000" y="60000"/>
                                    </p:animScale>
                                    <p:animScale>
                                      <p:cBhvr>
                                        <p:cTn id="149" dur="41" decel="50000">
                                          <p:stCondLst>
                                            <p:cond delay="169"/>
                                          </p:stCondLst>
                                        </p:cTn>
                                        <p:tgtEl>
                                          <p:spTgt spid="184344"/>
                                        </p:tgtEl>
                                      </p:cBhvr>
                                      <p:to x="100000" y="100000"/>
                                    </p:animScale>
                                    <p:animScale>
                                      <p:cBhvr>
                                        <p:cTn id="150" dur="7">
                                          <p:stCondLst>
                                            <p:cond delay="328"/>
                                          </p:stCondLst>
                                        </p:cTn>
                                        <p:tgtEl>
                                          <p:spTgt spid="184344"/>
                                        </p:tgtEl>
                                      </p:cBhvr>
                                      <p:to x="100000" y="80000"/>
                                    </p:animScale>
                                    <p:animScale>
                                      <p:cBhvr>
                                        <p:cTn id="151" dur="41" decel="50000">
                                          <p:stCondLst>
                                            <p:cond delay="335"/>
                                          </p:stCondLst>
                                        </p:cTn>
                                        <p:tgtEl>
                                          <p:spTgt spid="184344"/>
                                        </p:tgtEl>
                                      </p:cBhvr>
                                      <p:to x="100000" y="100000"/>
                                    </p:animScale>
                                    <p:animScale>
                                      <p:cBhvr>
                                        <p:cTn id="152" dur="7">
                                          <p:stCondLst>
                                            <p:cond delay="410"/>
                                          </p:stCondLst>
                                        </p:cTn>
                                        <p:tgtEl>
                                          <p:spTgt spid="184344"/>
                                        </p:tgtEl>
                                      </p:cBhvr>
                                      <p:to x="100000" y="90000"/>
                                    </p:animScale>
                                    <p:animScale>
                                      <p:cBhvr>
                                        <p:cTn id="153" dur="41" decel="50000">
                                          <p:stCondLst>
                                            <p:cond delay="417"/>
                                          </p:stCondLst>
                                        </p:cTn>
                                        <p:tgtEl>
                                          <p:spTgt spid="184344"/>
                                        </p:tgtEl>
                                      </p:cBhvr>
                                      <p:to x="100000" y="100000"/>
                                    </p:animScale>
                                    <p:animScale>
                                      <p:cBhvr>
                                        <p:cTn id="154" dur="7">
                                          <p:stCondLst>
                                            <p:cond delay="452"/>
                                          </p:stCondLst>
                                        </p:cTn>
                                        <p:tgtEl>
                                          <p:spTgt spid="184344"/>
                                        </p:tgtEl>
                                      </p:cBhvr>
                                      <p:to x="100000" y="95000"/>
                                    </p:animScale>
                                    <p:animScale>
                                      <p:cBhvr>
                                        <p:cTn id="155" dur="41" decel="50000">
                                          <p:stCondLst>
                                            <p:cond delay="458"/>
                                          </p:stCondLst>
                                        </p:cTn>
                                        <p:tgtEl>
                                          <p:spTgt spid="184344"/>
                                        </p:tgtEl>
                                      </p:cBhvr>
                                      <p:to x="100000" y="100000"/>
                                    </p:animScale>
                                  </p:childTnLst>
                                </p:cTn>
                              </p:par>
                            </p:childTnLst>
                          </p:cTn>
                        </p:par>
                      </p:childTnLst>
                    </p:cTn>
                  </p:par>
                  <p:par>
                    <p:cTn id="156" fill="hold">
                      <p:stCondLst>
                        <p:cond delay="indefinite"/>
                      </p:stCondLst>
                      <p:childTnLst>
                        <p:par>
                          <p:cTn id="157" fill="hold">
                            <p:stCondLst>
                              <p:cond delay="0"/>
                            </p:stCondLst>
                            <p:childTnLst>
                              <p:par>
                                <p:cTn id="158" presetID="26" presetClass="entr" presetSubtype="0" fill="hold" grpId="0" nodeType="clickEffect">
                                  <p:stCondLst>
                                    <p:cond delay="0"/>
                                  </p:stCondLst>
                                  <p:childTnLst>
                                    <p:set>
                                      <p:cBhvr>
                                        <p:cTn id="159" dur="1" fill="hold">
                                          <p:stCondLst>
                                            <p:cond delay="0"/>
                                          </p:stCondLst>
                                        </p:cTn>
                                        <p:tgtEl>
                                          <p:spTgt spid="184345"/>
                                        </p:tgtEl>
                                        <p:attrNameLst>
                                          <p:attrName>style.visibility</p:attrName>
                                        </p:attrNameLst>
                                      </p:cBhvr>
                                      <p:to>
                                        <p:strVal val="visible"/>
                                      </p:to>
                                    </p:set>
                                    <p:animEffect transition="in" filter="wipe(down)">
                                      <p:cBhvr>
                                        <p:cTn id="160" dur="145">
                                          <p:stCondLst>
                                            <p:cond delay="0"/>
                                          </p:stCondLst>
                                        </p:cTn>
                                        <p:tgtEl>
                                          <p:spTgt spid="184345"/>
                                        </p:tgtEl>
                                      </p:cBhvr>
                                    </p:animEffect>
                                    <p:anim calcmode="lin" valueType="num">
                                      <p:cBhvr>
                                        <p:cTn id="161" dur="456" tmFilter="0,0; 0.14,0.36; 0.43,0.73; 0.71,0.91; 1.0,1.0">
                                          <p:stCondLst>
                                            <p:cond delay="0"/>
                                          </p:stCondLst>
                                        </p:cTn>
                                        <p:tgtEl>
                                          <p:spTgt spid="184345"/>
                                        </p:tgtEl>
                                        <p:attrNameLst>
                                          <p:attrName>ppt_x</p:attrName>
                                        </p:attrNameLst>
                                      </p:cBhvr>
                                      <p:tavLst>
                                        <p:tav tm="0">
                                          <p:val>
                                            <p:strVal val="#ppt_x-0.25"/>
                                          </p:val>
                                        </p:tav>
                                        <p:tav tm="100000">
                                          <p:val>
                                            <p:strVal val="#ppt_x"/>
                                          </p:val>
                                        </p:tav>
                                      </p:tavLst>
                                    </p:anim>
                                    <p:anim calcmode="lin" valueType="num">
                                      <p:cBhvr>
                                        <p:cTn id="162" dur="166" tmFilter="0.0,0.0; 0.25,0.07; 0.50,0.2; 0.75,0.467; 1.0,1.0">
                                          <p:stCondLst>
                                            <p:cond delay="0"/>
                                          </p:stCondLst>
                                        </p:cTn>
                                        <p:tgtEl>
                                          <p:spTgt spid="184345"/>
                                        </p:tgtEl>
                                        <p:attrNameLst>
                                          <p:attrName>ppt_y</p:attrName>
                                        </p:attrNameLst>
                                      </p:cBhvr>
                                      <p:tavLst>
                                        <p:tav tm="0" fmla="#ppt_y-sin(pi*$)/3">
                                          <p:val>
                                            <p:fltVal val="0.5"/>
                                          </p:val>
                                        </p:tav>
                                        <p:tav tm="100000">
                                          <p:val>
                                            <p:fltVal val="1"/>
                                          </p:val>
                                        </p:tav>
                                      </p:tavLst>
                                    </p:anim>
                                    <p:anim calcmode="lin" valueType="num">
                                      <p:cBhvr>
                                        <p:cTn id="163" dur="166" tmFilter="0, 0; 0.125,0.2665; 0.25,0.4; 0.375,0.465; 0.5,0.5;  0.625,0.535; 0.75,0.6; 0.875,0.7335; 1,1">
                                          <p:stCondLst>
                                            <p:cond delay="166"/>
                                          </p:stCondLst>
                                        </p:cTn>
                                        <p:tgtEl>
                                          <p:spTgt spid="184345"/>
                                        </p:tgtEl>
                                        <p:attrNameLst>
                                          <p:attrName>ppt_y</p:attrName>
                                        </p:attrNameLst>
                                      </p:cBhvr>
                                      <p:tavLst>
                                        <p:tav tm="0" fmla="#ppt_y-sin(pi*$)/9">
                                          <p:val>
                                            <p:fltVal val="0"/>
                                          </p:val>
                                        </p:tav>
                                        <p:tav tm="100000">
                                          <p:val>
                                            <p:fltVal val="1"/>
                                          </p:val>
                                        </p:tav>
                                      </p:tavLst>
                                    </p:anim>
                                    <p:anim calcmode="lin" valueType="num">
                                      <p:cBhvr>
                                        <p:cTn id="164" dur="83" tmFilter="0, 0; 0.125,0.2665; 0.25,0.4; 0.375,0.465; 0.5,0.5;  0.625,0.535; 0.75,0.6; 0.875,0.7335; 1,1">
                                          <p:stCondLst>
                                            <p:cond delay="331"/>
                                          </p:stCondLst>
                                        </p:cTn>
                                        <p:tgtEl>
                                          <p:spTgt spid="184345"/>
                                        </p:tgtEl>
                                        <p:attrNameLst>
                                          <p:attrName>ppt_y</p:attrName>
                                        </p:attrNameLst>
                                      </p:cBhvr>
                                      <p:tavLst>
                                        <p:tav tm="0" fmla="#ppt_y-sin(pi*$)/27">
                                          <p:val>
                                            <p:fltVal val="0"/>
                                          </p:val>
                                        </p:tav>
                                        <p:tav tm="100000">
                                          <p:val>
                                            <p:fltVal val="1"/>
                                          </p:val>
                                        </p:tav>
                                      </p:tavLst>
                                    </p:anim>
                                    <p:anim calcmode="lin" valueType="num">
                                      <p:cBhvr>
                                        <p:cTn id="165" dur="41" tmFilter="0, 0; 0.125,0.2665; 0.25,0.4; 0.375,0.465; 0.5,0.5;  0.625,0.535; 0.75,0.6; 0.875,0.7335; 1,1">
                                          <p:stCondLst>
                                            <p:cond delay="414"/>
                                          </p:stCondLst>
                                        </p:cTn>
                                        <p:tgtEl>
                                          <p:spTgt spid="184345"/>
                                        </p:tgtEl>
                                        <p:attrNameLst>
                                          <p:attrName>ppt_y</p:attrName>
                                        </p:attrNameLst>
                                      </p:cBhvr>
                                      <p:tavLst>
                                        <p:tav tm="0" fmla="#ppt_y-sin(pi*$)/81">
                                          <p:val>
                                            <p:fltVal val="0"/>
                                          </p:val>
                                        </p:tav>
                                        <p:tav tm="100000">
                                          <p:val>
                                            <p:fltVal val="1"/>
                                          </p:val>
                                        </p:tav>
                                      </p:tavLst>
                                    </p:anim>
                                    <p:animScale>
                                      <p:cBhvr>
                                        <p:cTn id="166" dur="7">
                                          <p:stCondLst>
                                            <p:cond delay="162"/>
                                          </p:stCondLst>
                                        </p:cTn>
                                        <p:tgtEl>
                                          <p:spTgt spid="184345"/>
                                        </p:tgtEl>
                                      </p:cBhvr>
                                      <p:to x="100000" y="60000"/>
                                    </p:animScale>
                                    <p:animScale>
                                      <p:cBhvr>
                                        <p:cTn id="167" dur="41" decel="50000">
                                          <p:stCondLst>
                                            <p:cond delay="169"/>
                                          </p:stCondLst>
                                        </p:cTn>
                                        <p:tgtEl>
                                          <p:spTgt spid="184345"/>
                                        </p:tgtEl>
                                      </p:cBhvr>
                                      <p:to x="100000" y="100000"/>
                                    </p:animScale>
                                    <p:animScale>
                                      <p:cBhvr>
                                        <p:cTn id="168" dur="7">
                                          <p:stCondLst>
                                            <p:cond delay="328"/>
                                          </p:stCondLst>
                                        </p:cTn>
                                        <p:tgtEl>
                                          <p:spTgt spid="184345"/>
                                        </p:tgtEl>
                                      </p:cBhvr>
                                      <p:to x="100000" y="80000"/>
                                    </p:animScale>
                                    <p:animScale>
                                      <p:cBhvr>
                                        <p:cTn id="169" dur="41" decel="50000">
                                          <p:stCondLst>
                                            <p:cond delay="335"/>
                                          </p:stCondLst>
                                        </p:cTn>
                                        <p:tgtEl>
                                          <p:spTgt spid="184345"/>
                                        </p:tgtEl>
                                      </p:cBhvr>
                                      <p:to x="100000" y="100000"/>
                                    </p:animScale>
                                    <p:animScale>
                                      <p:cBhvr>
                                        <p:cTn id="170" dur="7">
                                          <p:stCondLst>
                                            <p:cond delay="410"/>
                                          </p:stCondLst>
                                        </p:cTn>
                                        <p:tgtEl>
                                          <p:spTgt spid="184345"/>
                                        </p:tgtEl>
                                      </p:cBhvr>
                                      <p:to x="100000" y="90000"/>
                                    </p:animScale>
                                    <p:animScale>
                                      <p:cBhvr>
                                        <p:cTn id="171" dur="41" decel="50000">
                                          <p:stCondLst>
                                            <p:cond delay="417"/>
                                          </p:stCondLst>
                                        </p:cTn>
                                        <p:tgtEl>
                                          <p:spTgt spid="184345"/>
                                        </p:tgtEl>
                                      </p:cBhvr>
                                      <p:to x="100000" y="100000"/>
                                    </p:animScale>
                                    <p:animScale>
                                      <p:cBhvr>
                                        <p:cTn id="172" dur="7">
                                          <p:stCondLst>
                                            <p:cond delay="452"/>
                                          </p:stCondLst>
                                        </p:cTn>
                                        <p:tgtEl>
                                          <p:spTgt spid="184345"/>
                                        </p:tgtEl>
                                      </p:cBhvr>
                                      <p:to x="100000" y="95000"/>
                                    </p:animScale>
                                    <p:animScale>
                                      <p:cBhvr>
                                        <p:cTn id="173" dur="41" decel="50000">
                                          <p:stCondLst>
                                            <p:cond delay="458"/>
                                          </p:stCondLst>
                                        </p:cTn>
                                        <p:tgtEl>
                                          <p:spTgt spid="184345"/>
                                        </p:tgtEl>
                                      </p:cBhvr>
                                      <p:to x="100000" y="100000"/>
                                    </p:animScale>
                                  </p:childTnLst>
                                </p:cTn>
                              </p:par>
                            </p:childTnLst>
                          </p:cTn>
                        </p:par>
                      </p:childTnLst>
                    </p:cTn>
                  </p:par>
                  <p:par>
                    <p:cTn id="174" fill="hold">
                      <p:stCondLst>
                        <p:cond delay="indefinite"/>
                      </p:stCondLst>
                      <p:childTnLst>
                        <p:par>
                          <p:cTn id="175" fill="hold">
                            <p:stCondLst>
                              <p:cond delay="0"/>
                            </p:stCondLst>
                            <p:childTnLst>
                              <p:par>
                                <p:cTn id="176" presetID="48" presetClass="entr" presetSubtype="0" accel="50000" fill="hold" grpId="0" nodeType="clickEffect">
                                  <p:stCondLst>
                                    <p:cond delay="0"/>
                                  </p:stCondLst>
                                  <p:childTnLst>
                                    <p:set>
                                      <p:cBhvr>
                                        <p:cTn id="177" dur="1" fill="hold">
                                          <p:stCondLst>
                                            <p:cond delay="0"/>
                                          </p:stCondLst>
                                        </p:cTn>
                                        <p:tgtEl>
                                          <p:spTgt spid="184338"/>
                                        </p:tgtEl>
                                        <p:attrNameLst>
                                          <p:attrName>style.visibility</p:attrName>
                                        </p:attrNameLst>
                                      </p:cBhvr>
                                      <p:to>
                                        <p:strVal val="visible"/>
                                      </p:to>
                                    </p:set>
                                    <p:anim calcmode="lin" valueType="num">
                                      <p:cBhvr>
                                        <p:cTn id="178" dur="500" fill="hold"/>
                                        <p:tgtEl>
                                          <p:spTgt spid="184338"/>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79" dur="500" fill="hold"/>
                                        <p:tgtEl>
                                          <p:spTgt spid="184338"/>
                                        </p:tgtEl>
                                        <p:attrNameLst>
                                          <p:attrName>ppt_x</p:attrName>
                                        </p:attrNameLst>
                                      </p:cBhvr>
                                      <p:tavLst>
                                        <p:tav tm="0">
                                          <p:val>
                                            <p:fltVal val="-1"/>
                                          </p:val>
                                        </p:tav>
                                        <p:tav tm="50000">
                                          <p:val>
                                            <p:fltVal val="0.95"/>
                                          </p:val>
                                        </p:tav>
                                        <p:tav tm="100000">
                                          <p:val>
                                            <p:strVal val="#ppt_x"/>
                                          </p:val>
                                        </p:tav>
                                      </p:tavLst>
                                    </p:anim>
                                    <p:anim calcmode="lin" valueType="num">
                                      <p:cBhvr>
                                        <p:cTn id="180" dur="500" fill="hold"/>
                                        <p:tgtEl>
                                          <p:spTgt spid="184338"/>
                                        </p:tgtEl>
                                        <p:attrNameLst>
                                          <p:attrName>ppt_y</p:attrName>
                                        </p:attrNameLst>
                                      </p:cBhvr>
                                      <p:tavLst>
                                        <p:tav tm="0">
                                          <p:val>
                                            <p:strVal val="#ppt_y"/>
                                          </p:val>
                                        </p:tav>
                                        <p:tav tm="100000">
                                          <p:val>
                                            <p:strVal val="#ppt_y"/>
                                          </p:val>
                                        </p:tav>
                                      </p:tavLst>
                                    </p:anim>
                                    <p:animEffect transition="in" filter="fade">
                                      <p:cBhvr>
                                        <p:cTn id="181" dur="500"/>
                                        <p:tgtEl>
                                          <p:spTgt spid="184338"/>
                                        </p:tgtEl>
                                      </p:cBhvr>
                                    </p:animEffect>
                                  </p:childTnLst>
                                </p:cTn>
                              </p:par>
                            </p:childTnLst>
                          </p:cTn>
                        </p:par>
                      </p:childTnLst>
                    </p:cTn>
                  </p:par>
                  <p:par>
                    <p:cTn id="182" fill="hold">
                      <p:stCondLst>
                        <p:cond delay="indefinite"/>
                      </p:stCondLst>
                      <p:childTnLst>
                        <p:par>
                          <p:cTn id="183" fill="hold">
                            <p:stCondLst>
                              <p:cond delay="0"/>
                            </p:stCondLst>
                            <p:childTnLst>
                              <p:par>
                                <p:cTn id="184" presetID="48" presetClass="entr" presetSubtype="0" accel="50000" fill="hold" grpId="0" nodeType="clickEffect">
                                  <p:stCondLst>
                                    <p:cond delay="0"/>
                                  </p:stCondLst>
                                  <p:childTnLst>
                                    <p:set>
                                      <p:cBhvr>
                                        <p:cTn id="185" dur="1" fill="hold">
                                          <p:stCondLst>
                                            <p:cond delay="0"/>
                                          </p:stCondLst>
                                        </p:cTn>
                                        <p:tgtEl>
                                          <p:spTgt spid="184341"/>
                                        </p:tgtEl>
                                        <p:attrNameLst>
                                          <p:attrName>style.visibility</p:attrName>
                                        </p:attrNameLst>
                                      </p:cBhvr>
                                      <p:to>
                                        <p:strVal val="visible"/>
                                      </p:to>
                                    </p:set>
                                    <p:anim calcmode="lin" valueType="num">
                                      <p:cBhvr>
                                        <p:cTn id="186" dur="500" fill="hold"/>
                                        <p:tgtEl>
                                          <p:spTgt spid="184341"/>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87" dur="500" fill="hold"/>
                                        <p:tgtEl>
                                          <p:spTgt spid="184341"/>
                                        </p:tgtEl>
                                        <p:attrNameLst>
                                          <p:attrName>ppt_x</p:attrName>
                                        </p:attrNameLst>
                                      </p:cBhvr>
                                      <p:tavLst>
                                        <p:tav tm="0">
                                          <p:val>
                                            <p:fltVal val="-1"/>
                                          </p:val>
                                        </p:tav>
                                        <p:tav tm="50000">
                                          <p:val>
                                            <p:fltVal val="0.95"/>
                                          </p:val>
                                        </p:tav>
                                        <p:tav tm="100000">
                                          <p:val>
                                            <p:strVal val="#ppt_x"/>
                                          </p:val>
                                        </p:tav>
                                      </p:tavLst>
                                    </p:anim>
                                    <p:anim calcmode="lin" valueType="num">
                                      <p:cBhvr>
                                        <p:cTn id="188" dur="500" fill="hold"/>
                                        <p:tgtEl>
                                          <p:spTgt spid="184341"/>
                                        </p:tgtEl>
                                        <p:attrNameLst>
                                          <p:attrName>ppt_y</p:attrName>
                                        </p:attrNameLst>
                                      </p:cBhvr>
                                      <p:tavLst>
                                        <p:tav tm="0">
                                          <p:val>
                                            <p:strVal val="#ppt_y"/>
                                          </p:val>
                                        </p:tav>
                                        <p:tav tm="100000">
                                          <p:val>
                                            <p:strVal val="#ppt_y"/>
                                          </p:val>
                                        </p:tav>
                                      </p:tavLst>
                                    </p:anim>
                                    <p:animEffect transition="in" filter="fade">
                                      <p:cBhvr>
                                        <p:cTn id="189" dur="500"/>
                                        <p:tgtEl>
                                          <p:spTgt spid="184341"/>
                                        </p:tgtEl>
                                      </p:cBhvr>
                                    </p:animEffect>
                                  </p:childTnLst>
                                </p:cTn>
                              </p:par>
                            </p:childTnLst>
                          </p:cTn>
                        </p:par>
                      </p:childTnLst>
                    </p:cTn>
                  </p:par>
                  <p:par>
                    <p:cTn id="190" fill="hold">
                      <p:stCondLst>
                        <p:cond delay="indefinite"/>
                      </p:stCondLst>
                      <p:childTnLst>
                        <p:par>
                          <p:cTn id="191" fill="hold">
                            <p:stCondLst>
                              <p:cond delay="0"/>
                            </p:stCondLst>
                            <p:childTnLst>
                              <p:par>
                                <p:cTn id="192" presetID="48" presetClass="entr" presetSubtype="0" accel="50000" fill="hold" grpId="0" nodeType="clickEffect">
                                  <p:stCondLst>
                                    <p:cond delay="0"/>
                                  </p:stCondLst>
                                  <p:childTnLst>
                                    <p:set>
                                      <p:cBhvr>
                                        <p:cTn id="193" dur="1" fill="hold">
                                          <p:stCondLst>
                                            <p:cond delay="0"/>
                                          </p:stCondLst>
                                        </p:cTn>
                                        <p:tgtEl>
                                          <p:spTgt spid="184343"/>
                                        </p:tgtEl>
                                        <p:attrNameLst>
                                          <p:attrName>style.visibility</p:attrName>
                                        </p:attrNameLst>
                                      </p:cBhvr>
                                      <p:to>
                                        <p:strVal val="visible"/>
                                      </p:to>
                                    </p:set>
                                    <p:anim calcmode="lin" valueType="num">
                                      <p:cBhvr>
                                        <p:cTn id="194" dur="500" fill="hold"/>
                                        <p:tgtEl>
                                          <p:spTgt spid="184343"/>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95" dur="500" fill="hold"/>
                                        <p:tgtEl>
                                          <p:spTgt spid="184343"/>
                                        </p:tgtEl>
                                        <p:attrNameLst>
                                          <p:attrName>ppt_x</p:attrName>
                                        </p:attrNameLst>
                                      </p:cBhvr>
                                      <p:tavLst>
                                        <p:tav tm="0">
                                          <p:val>
                                            <p:fltVal val="-1"/>
                                          </p:val>
                                        </p:tav>
                                        <p:tav tm="50000">
                                          <p:val>
                                            <p:fltVal val="0.95"/>
                                          </p:val>
                                        </p:tav>
                                        <p:tav tm="100000">
                                          <p:val>
                                            <p:strVal val="#ppt_x"/>
                                          </p:val>
                                        </p:tav>
                                      </p:tavLst>
                                    </p:anim>
                                    <p:anim calcmode="lin" valueType="num">
                                      <p:cBhvr>
                                        <p:cTn id="196" dur="500" fill="hold"/>
                                        <p:tgtEl>
                                          <p:spTgt spid="184343"/>
                                        </p:tgtEl>
                                        <p:attrNameLst>
                                          <p:attrName>ppt_y</p:attrName>
                                        </p:attrNameLst>
                                      </p:cBhvr>
                                      <p:tavLst>
                                        <p:tav tm="0">
                                          <p:val>
                                            <p:strVal val="#ppt_y"/>
                                          </p:val>
                                        </p:tav>
                                        <p:tav tm="100000">
                                          <p:val>
                                            <p:strVal val="#ppt_y"/>
                                          </p:val>
                                        </p:tav>
                                      </p:tavLst>
                                    </p:anim>
                                    <p:animEffect transition="in" filter="fade">
                                      <p:cBhvr>
                                        <p:cTn id="197" dur="500"/>
                                        <p:tgtEl>
                                          <p:spTgt spid="18434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84327" grpId="0"/>
      <p:bldP spid="184329" grpId="0" animBg="1"/>
      <p:bldP spid="184331" grpId="0" build="p" animBg="1"/>
      <p:bldP spid="184332" grpId="0" animBg="1"/>
      <p:bldP spid="184334" grpId="0" animBg="1"/>
      <p:bldP spid="184335" grpId="0" animBg="1"/>
      <p:bldP spid="184337" grpId="0" animBg="1"/>
      <p:bldP spid="184338" grpId="0" animBg="1"/>
      <p:bldP spid="184339" grpId="0" animBg="1"/>
      <p:bldP spid="184340" grpId="0" animBg="1"/>
      <p:bldP spid="184341" grpId="0" animBg="1"/>
      <p:bldP spid="184342" grpId="0" animBg="1"/>
      <p:bldP spid="184343" grpId="0" animBg="1"/>
      <p:bldP spid="184344" grpId="0" animBg="1"/>
      <p:bldP spid="184345" grpId="0" animBg="1"/>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9506" name="Rectangle 2"/>
          <p:cNvSpPr>
            <a:spLocks noGrp="1" noChangeArrowheads="1"/>
          </p:cNvSpPr>
          <p:nvPr>
            <p:ph type="title"/>
          </p:nvPr>
        </p:nvSpPr>
        <p:spPr>
          <a:xfrm>
            <a:off x="539750" y="0"/>
            <a:ext cx="7772400" cy="765175"/>
          </a:xfrm>
        </p:spPr>
        <p:txBody>
          <a:bodyPr/>
          <a:lstStyle/>
          <a:p>
            <a:pPr algn="ctr"/>
            <a:r>
              <a:rPr lang="ar-SA" sz="5400" b="1" i="0">
                <a:solidFill>
                  <a:srgbClr val="FFFF00"/>
                </a:solidFill>
              </a:rPr>
              <a:t>النتائج والتوصيات</a:t>
            </a:r>
            <a:r>
              <a:rPr lang="ar-SA" sz="5400" b="1">
                <a:solidFill>
                  <a:srgbClr val="FFFF00"/>
                </a:solidFill>
              </a:rPr>
              <a:t>:</a:t>
            </a:r>
            <a:r>
              <a:rPr lang="ar-SA" sz="4000"/>
              <a:t> </a:t>
            </a:r>
            <a:endParaRPr lang="en-US" sz="4000"/>
          </a:p>
        </p:txBody>
      </p:sp>
      <p:sp>
        <p:nvSpPr>
          <p:cNvPr id="149507" name="Rectangle 3"/>
          <p:cNvSpPr>
            <a:spLocks noGrp="1" noChangeArrowheads="1"/>
          </p:cNvSpPr>
          <p:nvPr>
            <p:ph type="body" idx="1"/>
          </p:nvPr>
        </p:nvSpPr>
        <p:spPr>
          <a:xfrm>
            <a:off x="0" y="765175"/>
            <a:ext cx="9144000" cy="6335713"/>
          </a:xfrm>
        </p:spPr>
        <p:txBody>
          <a:bodyPr/>
          <a:lstStyle/>
          <a:p>
            <a:pPr>
              <a:lnSpc>
                <a:spcPct val="80000"/>
              </a:lnSpc>
              <a:buFontTx/>
              <a:buNone/>
            </a:pPr>
            <a:r>
              <a:rPr lang="ar-SA" sz="4000" b="1">
                <a:solidFill>
                  <a:srgbClr val="CCFF66"/>
                </a:solidFill>
              </a:rPr>
              <a:t>أولاً- النتائج:</a:t>
            </a:r>
            <a:endParaRPr lang="ar-SA" sz="4000">
              <a:solidFill>
                <a:srgbClr val="CCFF66"/>
              </a:solidFill>
            </a:endParaRPr>
          </a:p>
          <a:p>
            <a:pPr>
              <a:lnSpc>
                <a:spcPct val="80000"/>
              </a:lnSpc>
              <a:buFontTx/>
              <a:buNone/>
            </a:pPr>
            <a:r>
              <a:rPr lang="ar-SA" sz="2800">
                <a:solidFill>
                  <a:srgbClr val="FFFF00"/>
                </a:solidFill>
              </a:rPr>
              <a:t>في ضوء الدراسة النظرية لموضوع البحث وبالاستناد إلى التطبيق العملي الذي قام به الباحث على مصرف قطر ومصرف الراجحي توصل الباحث إلى النتائج الرئيسية والفرعية التالية :</a:t>
            </a:r>
            <a:r>
              <a:rPr lang="ar-SA" sz="1600"/>
              <a:t>  </a:t>
            </a:r>
            <a:endParaRPr lang="ar-SA" sz="1600" b="1"/>
          </a:p>
          <a:p>
            <a:pPr>
              <a:lnSpc>
                <a:spcPct val="80000"/>
              </a:lnSpc>
              <a:buFontTx/>
              <a:buNone/>
            </a:pPr>
            <a:r>
              <a:rPr lang="ar-SA" sz="2400" b="1"/>
              <a:t>1- </a:t>
            </a:r>
            <a:r>
              <a:rPr lang="ar-SA" sz="2400"/>
              <a:t>إن تكلفة مخاطر التمويل في المصارف الإسلامية هي في المتوسط أعلى من تكلفة التمويل في المصارف التقليدية ويعود ذلك إلى:</a:t>
            </a:r>
          </a:p>
          <a:p>
            <a:pPr>
              <a:lnSpc>
                <a:spcPct val="80000"/>
              </a:lnSpc>
              <a:buFontTx/>
              <a:buNone/>
            </a:pPr>
            <a:r>
              <a:rPr lang="ar-SA" sz="2400"/>
              <a:t> </a:t>
            </a:r>
            <a:r>
              <a:rPr lang="ar-SA" sz="2400">
                <a:solidFill>
                  <a:srgbClr val="FF99CC"/>
                </a:solidFill>
              </a:rPr>
              <a:t>أ-</a:t>
            </a:r>
            <a:r>
              <a:rPr lang="ar-SA" sz="2400"/>
              <a:t> يتضمن العمل المصرفي الإسلامي مخاطر أعلى من المصارف التقليدية،وذلك عائد إلى آلية عمل </a:t>
            </a:r>
            <a:r>
              <a:rPr lang="ar-SY" sz="2400"/>
              <a:t>ا</a:t>
            </a:r>
            <a:r>
              <a:rPr lang="ar-SA" sz="2400"/>
              <a:t>لمصارف الإسلامية والمتمثلة بمشاركة العملاء مخاطر التمويل،كما أنها تفتقر إلى طرق معالجة مخاطر الديون ضمن نطاق شرعي.</a:t>
            </a:r>
          </a:p>
          <a:p>
            <a:pPr>
              <a:lnSpc>
                <a:spcPct val="80000"/>
              </a:lnSpc>
              <a:buFontTx/>
              <a:buNone/>
            </a:pPr>
            <a:r>
              <a:rPr lang="ar-SA" sz="2400">
                <a:solidFill>
                  <a:srgbClr val="FF99CC"/>
                </a:solidFill>
              </a:rPr>
              <a:t>ب-</a:t>
            </a:r>
            <a:r>
              <a:rPr lang="ar-SA" sz="2400"/>
              <a:t>أن الأدوات المتاحة للمصارف التقليدية التي تستخدمها في إدارة المخاطر ليست جميعها متاحة للمصارف الإسلامية,مما يعني أن قدرة المصارف الإسلامية على التعامل مع المخاطر والوسائل المتاحة لها محدودة ضمن حدود الجواز الشرعي.</a:t>
            </a:r>
          </a:p>
          <a:p>
            <a:pPr>
              <a:lnSpc>
                <a:spcPct val="80000"/>
              </a:lnSpc>
              <a:buFontTx/>
              <a:buNone/>
            </a:pPr>
            <a:r>
              <a:rPr lang="ar-SA" sz="2400">
                <a:solidFill>
                  <a:srgbClr val="FF99CC"/>
                </a:solidFill>
              </a:rPr>
              <a:t>جـ-</a:t>
            </a:r>
            <a:r>
              <a:rPr lang="ar-SA" sz="2400"/>
              <a:t>إن غياب الأدوات المالية،والقيود على بيع الديون,وعدم وجود المقرض الأخير ،والملامح الأخرى الخاصة بالمصارف الإسلامية تجبر المصارف الإسلامية على أن تحتفظ بمعدلات عالية من السيولة,مما يؤثر سلباً على إيراديها والنتيجة هي ازدياد مخاطر سحب الودائع،بسبب انخفاض معدل العائد على الودائع.</a:t>
            </a:r>
          </a:p>
          <a:p>
            <a:pPr>
              <a:lnSpc>
                <a:spcPct val="80000"/>
              </a:lnSpc>
            </a:pPr>
            <a:endParaRPr lang="en-US" sz="240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8" presetClass="entr" presetSubtype="0" accel="50000" fill="hold" nodeType="clickEffect">
                                  <p:stCondLst>
                                    <p:cond delay="0"/>
                                  </p:stCondLst>
                                  <p:childTnLst>
                                    <p:set>
                                      <p:cBhvr>
                                        <p:cTn id="6" dur="1" fill="hold">
                                          <p:stCondLst>
                                            <p:cond delay="0"/>
                                          </p:stCondLst>
                                        </p:cTn>
                                        <p:tgtEl>
                                          <p:spTgt spid="149507">
                                            <p:txEl>
                                              <p:pRg st="0" end="0"/>
                                            </p:txEl>
                                          </p:spTgt>
                                        </p:tgtEl>
                                        <p:attrNameLst>
                                          <p:attrName>style.visibility</p:attrName>
                                        </p:attrNameLst>
                                      </p:cBhvr>
                                      <p:to>
                                        <p:strVal val="visible"/>
                                      </p:to>
                                    </p:set>
                                    <p:anim calcmode="lin" valueType="num">
                                      <p:cBhvr>
                                        <p:cTn id="7" dur="1000" fill="hold"/>
                                        <p:tgtEl>
                                          <p:spTgt spid="149507">
                                            <p:txEl>
                                              <p:pRg st="0" end="0"/>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8" dur="1000" fill="hold"/>
                                        <p:tgtEl>
                                          <p:spTgt spid="149507">
                                            <p:txEl>
                                              <p:pRg st="0" end="0"/>
                                            </p:txEl>
                                          </p:spTgt>
                                        </p:tgtEl>
                                        <p:attrNameLst>
                                          <p:attrName>ppt_x</p:attrName>
                                        </p:attrNameLst>
                                      </p:cBhvr>
                                      <p:tavLst>
                                        <p:tav tm="0">
                                          <p:val>
                                            <p:fltVal val="-1"/>
                                          </p:val>
                                        </p:tav>
                                        <p:tav tm="50000">
                                          <p:val>
                                            <p:fltVal val="0.95"/>
                                          </p:val>
                                        </p:tav>
                                        <p:tav tm="100000">
                                          <p:val>
                                            <p:strVal val="#ppt_x"/>
                                          </p:val>
                                        </p:tav>
                                      </p:tavLst>
                                    </p:anim>
                                    <p:anim calcmode="lin" valueType="num">
                                      <p:cBhvr>
                                        <p:cTn id="9" dur="1000" fill="hold"/>
                                        <p:tgtEl>
                                          <p:spTgt spid="149507">
                                            <p:txEl>
                                              <p:pRg st="0" end="0"/>
                                            </p:txEl>
                                          </p:spTgt>
                                        </p:tgtEl>
                                        <p:attrNameLst>
                                          <p:attrName>ppt_y</p:attrName>
                                        </p:attrNameLst>
                                      </p:cBhvr>
                                      <p:tavLst>
                                        <p:tav tm="0">
                                          <p:val>
                                            <p:strVal val="#ppt_y"/>
                                          </p:val>
                                        </p:tav>
                                        <p:tav tm="100000">
                                          <p:val>
                                            <p:strVal val="#ppt_y"/>
                                          </p:val>
                                        </p:tav>
                                      </p:tavLst>
                                    </p:anim>
                                    <p:animEffect transition="in" filter="fade">
                                      <p:cBhvr>
                                        <p:cTn id="10" dur="1000"/>
                                        <p:tgtEl>
                                          <p:spTgt spid="149507">
                                            <p:txEl>
                                              <p:pRg st="0" end="0"/>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26" presetClass="entr" presetSubtype="0" fill="hold" nodeType="clickEffect">
                                  <p:stCondLst>
                                    <p:cond delay="0"/>
                                  </p:stCondLst>
                                  <p:childTnLst>
                                    <p:set>
                                      <p:cBhvr>
                                        <p:cTn id="14" dur="1" fill="hold">
                                          <p:stCondLst>
                                            <p:cond delay="0"/>
                                          </p:stCondLst>
                                        </p:cTn>
                                        <p:tgtEl>
                                          <p:spTgt spid="149507">
                                            <p:txEl>
                                              <p:pRg st="1" end="1"/>
                                            </p:txEl>
                                          </p:spTgt>
                                        </p:tgtEl>
                                        <p:attrNameLst>
                                          <p:attrName>style.visibility</p:attrName>
                                        </p:attrNameLst>
                                      </p:cBhvr>
                                      <p:to>
                                        <p:strVal val="visible"/>
                                      </p:to>
                                    </p:set>
                                    <p:animEffect transition="in" filter="wipe(down)">
                                      <p:cBhvr>
                                        <p:cTn id="15" dur="145">
                                          <p:stCondLst>
                                            <p:cond delay="0"/>
                                          </p:stCondLst>
                                        </p:cTn>
                                        <p:tgtEl>
                                          <p:spTgt spid="149507">
                                            <p:txEl>
                                              <p:pRg st="1" end="1"/>
                                            </p:txEl>
                                          </p:spTgt>
                                        </p:tgtEl>
                                      </p:cBhvr>
                                    </p:animEffect>
                                    <p:anim calcmode="lin" valueType="num">
                                      <p:cBhvr>
                                        <p:cTn id="16" dur="456" tmFilter="0,0; 0.14,0.36; 0.43,0.73; 0.71,0.91; 1.0,1.0">
                                          <p:stCondLst>
                                            <p:cond delay="0"/>
                                          </p:stCondLst>
                                        </p:cTn>
                                        <p:tgtEl>
                                          <p:spTgt spid="149507">
                                            <p:txEl>
                                              <p:pRg st="1" end="1"/>
                                            </p:txEl>
                                          </p:spTgt>
                                        </p:tgtEl>
                                        <p:attrNameLst>
                                          <p:attrName>ppt_x</p:attrName>
                                        </p:attrNameLst>
                                      </p:cBhvr>
                                      <p:tavLst>
                                        <p:tav tm="0">
                                          <p:val>
                                            <p:strVal val="#ppt_x-0.25"/>
                                          </p:val>
                                        </p:tav>
                                        <p:tav tm="100000">
                                          <p:val>
                                            <p:strVal val="#ppt_x"/>
                                          </p:val>
                                        </p:tav>
                                      </p:tavLst>
                                    </p:anim>
                                    <p:anim calcmode="lin" valueType="num">
                                      <p:cBhvr>
                                        <p:cTn id="17" dur="166" tmFilter="0.0,0.0; 0.25,0.07; 0.50,0.2; 0.75,0.467; 1.0,1.0">
                                          <p:stCondLst>
                                            <p:cond delay="0"/>
                                          </p:stCondLst>
                                        </p:cTn>
                                        <p:tgtEl>
                                          <p:spTgt spid="149507">
                                            <p:txEl>
                                              <p:pRg st="1" end="1"/>
                                            </p:txEl>
                                          </p:spTgt>
                                        </p:tgtEl>
                                        <p:attrNameLst>
                                          <p:attrName>ppt_y</p:attrName>
                                        </p:attrNameLst>
                                      </p:cBhvr>
                                      <p:tavLst>
                                        <p:tav tm="0" fmla="#ppt_y-sin(pi*$)/3">
                                          <p:val>
                                            <p:fltVal val="0.5"/>
                                          </p:val>
                                        </p:tav>
                                        <p:tav tm="100000">
                                          <p:val>
                                            <p:fltVal val="1"/>
                                          </p:val>
                                        </p:tav>
                                      </p:tavLst>
                                    </p:anim>
                                    <p:anim calcmode="lin" valueType="num">
                                      <p:cBhvr>
                                        <p:cTn id="18" dur="166" tmFilter="0, 0; 0.125,0.2665; 0.25,0.4; 0.375,0.465; 0.5,0.5;  0.625,0.535; 0.75,0.6; 0.875,0.7335; 1,1">
                                          <p:stCondLst>
                                            <p:cond delay="166"/>
                                          </p:stCondLst>
                                        </p:cTn>
                                        <p:tgtEl>
                                          <p:spTgt spid="149507">
                                            <p:txEl>
                                              <p:pRg st="1" end="1"/>
                                            </p:txEl>
                                          </p:spTgt>
                                        </p:tgtEl>
                                        <p:attrNameLst>
                                          <p:attrName>ppt_y</p:attrName>
                                        </p:attrNameLst>
                                      </p:cBhvr>
                                      <p:tavLst>
                                        <p:tav tm="0" fmla="#ppt_y-sin(pi*$)/9">
                                          <p:val>
                                            <p:fltVal val="0"/>
                                          </p:val>
                                        </p:tav>
                                        <p:tav tm="100000">
                                          <p:val>
                                            <p:fltVal val="1"/>
                                          </p:val>
                                        </p:tav>
                                      </p:tavLst>
                                    </p:anim>
                                    <p:anim calcmode="lin" valueType="num">
                                      <p:cBhvr>
                                        <p:cTn id="19" dur="83" tmFilter="0, 0; 0.125,0.2665; 0.25,0.4; 0.375,0.465; 0.5,0.5;  0.625,0.535; 0.75,0.6; 0.875,0.7335; 1,1">
                                          <p:stCondLst>
                                            <p:cond delay="331"/>
                                          </p:stCondLst>
                                        </p:cTn>
                                        <p:tgtEl>
                                          <p:spTgt spid="149507">
                                            <p:txEl>
                                              <p:pRg st="1" end="1"/>
                                            </p:txEl>
                                          </p:spTgt>
                                        </p:tgtEl>
                                        <p:attrNameLst>
                                          <p:attrName>ppt_y</p:attrName>
                                        </p:attrNameLst>
                                      </p:cBhvr>
                                      <p:tavLst>
                                        <p:tav tm="0" fmla="#ppt_y-sin(pi*$)/27">
                                          <p:val>
                                            <p:fltVal val="0"/>
                                          </p:val>
                                        </p:tav>
                                        <p:tav tm="100000">
                                          <p:val>
                                            <p:fltVal val="1"/>
                                          </p:val>
                                        </p:tav>
                                      </p:tavLst>
                                    </p:anim>
                                    <p:anim calcmode="lin" valueType="num">
                                      <p:cBhvr>
                                        <p:cTn id="20" dur="41" tmFilter="0, 0; 0.125,0.2665; 0.25,0.4; 0.375,0.465; 0.5,0.5;  0.625,0.535; 0.75,0.6; 0.875,0.7335; 1,1">
                                          <p:stCondLst>
                                            <p:cond delay="414"/>
                                          </p:stCondLst>
                                        </p:cTn>
                                        <p:tgtEl>
                                          <p:spTgt spid="149507">
                                            <p:txEl>
                                              <p:pRg st="1" end="1"/>
                                            </p:txEl>
                                          </p:spTgt>
                                        </p:tgtEl>
                                        <p:attrNameLst>
                                          <p:attrName>ppt_y</p:attrName>
                                        </p:attrNameLst>
                                      </p:cBhvr>
                                      <p:tavLst>
                                        <p:tav tm="0" fmla="#ppt_y-sin(pi*$)/81">
                                          <p:val>
                                            <p:fltVal val="0"/>
                                          </p:val>
                                        </p:tav>
                                        <p:tav tm="100000">
                                          <p:val>
                                            <p:fltVal val="1"/>
                                          </p:val>
                                        </p:tav>
                                      </p:tavLst>
                                    </p:anim>
                                    <p:animScale>
                                      <p:cBhvr>
                                        <p:cTn id="21" dur="7">
                                          <p:stCondLst>
                                            <p:cond delay="162"/>
                                          </p:stCondLst>
                                        </p:cTn>
                                        <p:tgtEl>
                                          <p:spTgt spid="149507">
                                            <p:txEl>
                                              <p:pRg st="1" end="1"/>
                                            </p:txEl>
                                          </p:spTgt>
                                        </p:tgtEl>
                                      </p:cBhvr>
                                      <p:to x="100000" y="60000"/>
                                    </p:animScale>
                                    <p:animScale>
                                      <p:cBhvr>
                                        <p:cTn id="22" dur="41" decel="50000">
                                          <p:stCondLst>
                                            <p:cond delay="169"/>
                                          </p:stCondLst>
                                        </p:cTn>
                                        <p:tgtEl>
                                          <p:spTgt spid="149507">
                                            <p:txEl>
                                              <p:pRg st="1" end="1"/>
                                            </p:txEl>
                                          </p:spTgt>
                                        </p:tgtEl>
                                      </p:cBhvr>
                                      <p:to x="100000" y="100000"/>
                                    </p:animScale>
                                    <p:animScale>
                                      <p:cBhvr>
                                        <p:cTn id="23" dur="7">
                                          <p:stCondLst>
                                            <p:cond delay="328"/>
                                          </p:stCondLst>
                                        </p:cTn>
                                        <p:tgtEl>
                                          <p:spTgt spid="149507">
                                            <p:txEl>
                                              <p:pRg st="1" end="1"/>
                                            </p:txEl>
                                          </p:spTgt>
                                        </p:tgtEl>
                                      </p:cBhvr>
                                      <p:to x="100000" y="80000"/>
                                    </p:animScale>
                                    <p:animScale>
                                      <p:cBhvr>
                                        <p:cTn id="24" dur="41" decel="50000">
                                          <p:stCondLst>
                                            <p:cond delay="335"/>
                                          </p:stCondLst>
                                        </p:cTn>
                                        <p:tgtEl>
                                          <p:spTgt spid="149507">
                                            <p:txEl>
                                              <p:pRg st="1" end="1"/>
                                            </p:txEl>
                                          </p:spTgt>
                                        </p:tgtEl>
                                      </p:cBhvr>
                                      <p:to x="100000" y="100000"/>
                                    </p:animScale>
                                    <p:animScale>
                                      <p:cBhvr>
                                        <p:cTn id="25" dur="7">
                                          <p:stCondLst>
                                            <p:cond delay="410"/>
                                          </p:stCondLst>
                                        </p:cTn>
                                        <p:tgtEl>
                                          <p:spTgt spid="149507">
                                            <p:txEl>
                                              <p:pRg st="1" end="1"/>
                                            </p:txEl>
                                          </p:spTgt>
                                        </p:tgtEl>
                                      </p:cBhvr>
                                      <p:to x="100000" y="90000"/>
                                    </p:animScale>
                                    <p:animScale>
                                      <p:cBhvr>
                                        <p:cTn id="26" dur="41" decel="50000">
                                          <p:stCondLst>
                                            <p:cond delay="417"/>
                                          </p:stCondLst>
                                        </p:cTn>
                                        <p:tgtEl>
                                          <p:spTgt spid="149507">
                                            <p:txEl>
                                              <p:pRg st="1" end="1"/>
                                            </p:txEl>
                                          </p:spTgt>
                                        </p:tgtEl>
                                      </p:cBhvr>
                                      <p:to x="100000" y="100000"/>
                                    </p:animScale>
                                    <p:animScale>
                                      <p:cBhvr>
                                        <p:cTn id="27" dur="7">
                                          <p:stCondLst>
                                            <p:cond delay="452"/>
                                          </p:stCondLst>
                                        </p:cTn>
                                        <p:tgtEl>
                                          <p:spTgt spid="149507">
                                            <p:txEl>
                                              <p:pRg st="1" end="1"/>
                                            </p:txEl>
                                          </p:spTgt>
                                        </p:tgtEl>
                                      </p:cBhvr>
                                      <p:to x="100000" y="95000"/>
                                    </p:animScale>
                                    <p:animScale>
                                      <p:cBhvr>
                                        <p:cTn id="28" dur="41" decel="50000">
                                          <p:stCondLst>
                                            <p:cond delay="458"/>
                                          </p:stCondLst>
                                        </p:cTn>
                                        <p:tgtEl>
                                          <p:spTgt spid="149507">
                                            <p:txEl>
                                              <p:pRg st="1" end="1"/>
                                            </p:txEl>
                                          </p:spTgt>
                                        </p:tgtEl>
                                      </p:cBhvr>
                                      <p:to x="100000" y="100000"/>
                                    </p:animScale>
                                  </p:childTnLst>
                                </p:cTn>
                              </p:par>
                            </p:childTnLst>
                          </p:cTn>
                        </p:par>
                      </p:childTnLst>
                    </p:cTn>
                  </p:par>
                  <p:par>
                    <p:cTn id="29" fill="hold">
                      <p:stCondLst>
                        <p:cond delay="indefinite"/>
                      </p:stCondLst>
                      <p:childTnLst>
                        <p:par>
                          <p:cTn id="30" fill="hold">
                            <p:stCondLst>
                              <p:cond delay="0"/>
                            </p:stCondLst>
                            <p:childTnLst>
                              <p:par>
                                <p:cTn id="31" presetID="52" presetClass="entr" presetSubtype="0" fill="hold" nodeType="clickEffect">
                                  <p:stCondLst>
                                    <p:cond delay="0"/>
                                  </p:stCondLst>
                                  <p:childTnLst>
                                    <p:set>
                                      <p:cBhvr>
                                        <p:cTn id="32" dur="1" fill="hold">
                                          <p:stCondLst>
                                            <p:cond delay="0"/>
                                          </p:stCondLst>
                                        </p:cTn>
                                        <p:tgtEl>
                                          <p:spTgt spid="149507">
                                            <p:txEl>
                                              <p:pRg st="2" end="2"/>
                                            </p:txEl>
                                          </p:spTgt>
                                        </p:tgtEl>
                                        <p:attrNameLst>
                                          <p:attrName>style.visibility</p:attrName>
                                        </p:attrNameLst>
                                      </p:cBhvr>
                                      <p:to>
                                        <p:strVal val="visible"/>
                                      </p:to>
                                    </p:set>
                                    <p:animScale>
                                      <p:cBhvr>
                                        <p:cTn id="33" dur="500" decel="50000" fill="hold">
                                          <p:stCondLst>
                                            <p:cond delay="0"/>
                                          </p:stCondLst>
                                        </p:cTn>
                                        <p:tgtEl>
                                          <p:spTgt spid="149507">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34" dur="500" decel="50000" fill="hold">
                                          <p:stCondLst>
                                            <p:cond delay="0"/>
                                          </p:stCondLst>
                                        </p:cTn>
                                        <p:tgtEl>
                                          <p:spTgt spid="149507">
                                            <p:txEl>
                                              <p:pRg st="2" end="2"/>
                                            </p:txEl>
                                          </p:spTgt>
                                        </p:tgtEl>
                                        <p:attrNameLst>
                                          <p:attrName>ppt_x</p:attrName>
                                          <p:attrName>ppt_y</p:attrName>
                                        </p:attrNameLst>
                                      </p:cBhvr>
                                    </p:animMotion>
                                    <p:animEffect transition="in" filter="fade">
                                      <p:cBhvr>
                                        <p:cTn id="35" dur="500"/>
                                        <p:tgtEl>
                                          <p:spTgt spid="149507">
                                            <p:txEl>
                                              <p:pRg st="2" end="2"/>
                                            </p:txEl>
                                          </p:spTgt>
                                        </p:tgtEl>
                                      </p:cBhvr>
                                    </p:animEffect>
                                  </p:childTnLst>
                                </p:cTn>
                              </p:par>
                            </p:childTnLst>
                          </p:cTn>
                        </p:par>
                      </p:childTnLst>
                    </p:cTn>
                  </p:par>
                  <p:par>
                    <p:cTn id="36" fill="hold">
                      <p:stCondLst>
                        <p:cond delay="indefinite"/>
                      </p:stCondLst>
                      <p:childTnLst>
                        <p:par>
                          <p:cTn id="37" fill="hold">
                            <p:stCondLst>
                              <p:cond delay="0"/>
                            </p:stCondLst>
                            <p:childTnLst>
                              <p:par>
                                <p:cTn id="38" presetID="15" presetClass="entr" presetSubtype="0" fill="hold" nodeType="clickEffect">
                                  <p:stCondLst>
                                    <p:cond delay="0"/>
                                  </p:stCondLst>
                                  <p:childTnLst>
                                    <p:set>
                                      <p:cBhvr>
                                        <p:cTn id="39" dur="1" fill="hold">
                                          <p:stCondLst>
                                            <p:cond delay="0"/>
                                          </p:stCondLst>
                                        </p:cTn>
                                        <p:tgtEl>
                                          <p:spTgt spid="149507">
                                            <p:txEl>
                                              <p:pRg st="3" end="3"/>
                                            </p:txEl>
                                          </p:spTgt>
                                        </p:tgtEl>
                                        <p:attrNameLst>
                                          <p:attrName>style.visibility</p:attrName>
                                        </p:attrNameLst>
                                      </p:cBhvr>
                                      <p:to>
                                        <p:strVal val="visible"/>
                                      </p:to>
                                    </p:set>
                                    <p:anim calcmode="lin" valueType="num">
                                      <p:cBhvr>
                                        <p:cTn id="40" dur="500" fill="hold"/>
                                        <p:tgtEl>
                                          <p:spTgt spid="149507">
                                            <p:txEl>
                                              <p:pRg st="3" end="3"/>
                                            </p:txEl>
                                          </p:spTgt>
                                        </p:tgtEl>
                                        <p:attrNameLst>
                                          <p:attrName>ppt_w</p:attrName>
                                        </p:attrNameLst>
                                      </p:cBhvr>
                                      <p:tavLst>
                                        <p:tav tm="0">
                                          <p:val>
                                            <p:fltVal val="0"/>
                                          </p:val>
                                        </p:tav>
                                        <p:tav tm="100000">
                                          <p:val>
                                            <p:strVal val="#ppt_w"/>
                                          </p:val>
                                        </p:tav>
                                      </p:tavLst>
                                    </p:anim>
                                    <p:anim calcmode="lin" valueType="num">
                                      <p:cBhvr>
                                        <p:cTn id="41" dur="500" fill="hold"/>
                                        <p:tgtEl>
                                          <p:spTgt spid="149507">
                                            <p:txEl>
                                              <p:pRg st="3" end="3"/>
                                            </p:txEl>
                                          </p:spTgt>
                                        </p:tgtEl>
                                        <p:attrNameLst>
                                          <p:attrName>ppt_h</p:attrName>
                                        </p:attrNameLst>
                                      </p:cBhvr>
                                      <p:tavLst>
                                        <p:tav tm="0">
                                          <p:val>
                                            <p:fltVal val="0"/>
                                          </p:val>
                                        </p:tav>
                                        <p:tav tm="100000">
                                          <p:val>
                                            <p:strVal val="#ppt_h"/>
                                          </p:val>
                                        </p:tav>
                                      </p:tavLst>
                                    </p:anim>
                                    <p:anim calcmode="lin" valueType="num">
                                      <p:cBhvr>
                                        <p:cTn id="42" dur="500" fill="hold"/>
                                        <p:tgtEl>
                                          <p:spTgt spid="149507">
                                            <p:txEl>
                                              <p:pRg st="3" end="3"/>
                                            </p:txEl>
                                          </p:spTgt>
                                        </p:tgtEl>
                                        <p:attrNameLst>
                                          <p:attrName>ppt_x</p:attrName>
                                        </p:attrNameLst>
                                      </p:cBhvr>
                                      <p:tavLst>
                                        <p:tav tm="0" fmla="#ppt_x+(cos(-2*pi*(1-$))*-#ppt_x-sin(-2*pi*(1-$))*(1-#ppt_y))*(1-$)">
                                          <p:val>
                                            <p:fltVal val="0"/>
                                          </p:val>
                                        </p:tav>
                                        <p:tav tm="100000">
                                          <p:val>
                                            <p:fltVal val="1"/>
                                          </p:val>
                                        </p:tav>
                                      </p:tavLst>
                                    </p:anim>
                                    <p:anim calcmode="lin" valueType="num">
                                      <p:cBhvr>
                                        <p:cTn id="43" dur="500" fill="hold"/>
                                        <p:tgtEl>
                                          <p:spTgt spid="149507">
                                            <p:txEl>
                                              <p:pRg st="3" end="3"/>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44" fill="hold">
                      <p:stCondLst>
                        <p:cond delay="indefinite"/>
                      </p:stCondLst>
                      <p:childTnLst>
                        <p:par>
                          <p:cTn id="45" fill="hold">
                            <p:stCondLst>
                              <p:cond delay="0"/>
                            </p:stCondLst>
                            <p:childTnLst>
                              <p:par>
                                <p:cTn id="46" presetID="26" presetClass="entr" presetSubtype="0" fill="hold" nodeType="clickEffect">
                                  <p:stCondLst>
                                    <p:cond delay="0"/>
                                  </p:stCondLst>
                                  <p:childTnLst>
                                    <p:set>
                                      <p:cBhvr>
                                        <p:cTn id="47" dur="1" fill="hold">
                                          <p:stCondLst>
                                            <p:cond delay="0"/>
                                          </p:stCondLst>
                                        </p:cTn>
                                        <p:tgtEl>
                                          <p:spTgt spid="149507">
                                            <p:txEl>
                                              <p:pRg st="4" end="4"/>
                                            </p:txEl>
                                          </p:spTgt>
                                        </p:tgtEl>
                                        <p:attrNameLst>
                                          <p:attrName>style.visibility</p:attrName>
                                        </p:attrNameLst>
                                      </p:cBhvr>
                                      <p:to>
                                        <p:strVal val="visible"/>
                                      </p:to>
                                    </p:set>
                                    <p:animEffect transition="in" filter="wipe(down)">
                                      <p:cBhvr>
                                        <p:cTn id="48" dur="145">
                                          <p:stCondLst>
                                            <p:cond delay="0"/>
                                          </p:stCondLst>
                                        </p:cTn>
                                        <p:tgtEl>
                                          <p:spTgt spid="149507">
                                            <p:txEl>
                                              <p:pRg st="4" end="4"/>
                                            </p:txEl>
                                          </p:spTgt>
                                        </p:tgtEl>
                                      </p:cBhvr>
                                    </p:animEffect>
                                    <p:anim calcmode="lin" valueType="num">
                                      <p:cBhvr>
                                        <p:cTn id="49" dur="456" tmFilter="0,0; 0.14,0.36; 0.43,0.73; 0.71,0.91; 1.0,1.0">
                                          <p:stCondLst>
                                            <p:cond delay="0"/>
                                          </p:stCondLst>
                                        </p:cTn>
                                        <p:tgtEl>
                                          <p:spTgt spid="149507">
                                            <p:txEl>
                                              <p:pRg st="4" end="4"/>
                                            </p:txEl>
                                          </p:spTgt>
                                        </p:tgtEl>
                                        <p:attrNameLst>
                                          <p:attrName>ppt_x</p:attrName>
                                        </p:attrNameLst>
                                      </p:cBhvr>
                                      <p:tavLst>
                                        <p:tav tm="0">
                                          <p:val>
                                            <p:strVal val="#ppt_x-0.25"/>
                                          </p:val>
                                        </p:tav>
                                        <p:tav tm="100000">
                                          <p:val>
                                            <p:strVal val="#ppt_x"/>
                                          </p:val>
                                        </p:tav>
                                      </p:tavLst>
                                    </p:anim>
                                    <p:anim calcmode="lin" valueType="num">
                                      <p:cBhvr>
                                        <p:cTn id="50" dur="166" tmFilter="0.0,0.0; 0.25,0.07; 0.50,0.2; 0.75,0.467; 1.0,1.0">
                                          <p:stCondLst>
                                            <p:cond delay="0"/>
                                          </p:stCondLst>
                                        </p:cTn>
                                        <p:tgtEl>
                                          <p:spTgt spid="149507">
                                            <p:txEl>
                                              <p:pRg st="4" end="4"/>
                                            </p:txEl>
                                          </p:spTgt>
                                        </p:tgtEl>
                                        <p:attrNameLst>
                                          <p:attrName>ppt_y</p:attrName>
                                        </p:attrNameLst>
                                      </p:cBhvr>
                                      <p:tavLst>
                                        <p:tav tm="0" fmla="#ppt_y-sin(pi*$)/3">
                                          <p:val>
                                            <p:fltVal val="0.5"/>
                                          </p:val>
                                        </p:tav>
                                        <p:tav tm="100000">
                                          <p:val>
                                            <p:fltVal val="1"/>
                                          </p:val>
                                        </p:tav>
                                      </p:tavLst>
                                    </p:anim>
                                    <p:anim calcmode="lin" valueType="num">
                                      <p:cBhvr>
                                        <p:cTn id="51" dur="166" tmFilter="0, 0; 0.125,0.2665; 0.25,0.4; 0.375,0.465; 0.5,0.5;  0.625,0.535; 0.75,0.6; 0.875,0.7335; 1,1">
                                          <p:stCondLst>
                                            <p:cond delay="166"/>
                                          </p:stCondLst>
                                        </p:cTn>
                                        <p:tgtEl>
                                          <p:spTgt spid="149507">
                                            <p:txEl>
                                              <p:pRg st="4" end="4"/>
                                            </p:txEl>
                                          </p:spTgt>
                                        </p:tgtEl>
                                        <p:attrNameLst>
                                          <p:attrName>ppt_y</p:attrName>
                                        </p:attrNameLst>
                                      </p:cBhvr>
                                      <p:tavLst>
                                        <p:tav tm="0" fmla="#ppt_y-sin(pi*$)/9">
                                          <p:val>
                                            <p:fltVal val="0"/>
                                          </p:val>
                                        </p:tav>
                                        <p:tav tm="100000">
                                          <p:val>
                                            <p:fltVal val="1"/>
                                          </p:val>
                                        </p:tav>
                                      </p:tavLst>
                                    </p:anim>
                                    <p:anim calcmode="lin" valueType="num">
                                      <p:cBhvr>
                                        <p:cTn id="52" dur="83" tmFilter="0, 0; 0.125,0.2665; 0.25,0.4; 0.375,0.465; 0.5,0.5;  0.625,0.535; 0.75,0.6; 0.875,0.7335; 1,1">
                                          <p:stCondLst>
                                            <p:cond delay="331"/>
                                          </p:stCondLst>
                                        </p:cTn>
                                        <p:tgtEl>
                                          <p:spTgt spid="149507">
                                            <p:txEl>
                                              <p:pRg st="4" end="4"/>
                                            </p:txEl>
                                          </p:spTgt>
                                        </p:tgtEl>
                                        <p:attrNameLst>
                                          <p:attrName>ppt_y</p:attrName>
                                        </p:attrNameLst>
                                      </p:cBhvr>
                                      <p:tavLst>
                                        <p:tav tm="0" fmla="#ppt_y-sin(pi*$)/27">
                                          <p:val>
                                            <p:fltVal val="0"/>
                                          </p:val>
                                        </p:tav>
                                        <p:tav tm="100000">
                                          <p:val>
                                            <p:fltVal val="1"/>
                                          </p:val>
                                        </p:tav>
                                      </p:tavLst>
                                    </p:anim>
                                    <p:anim calcmode="lin" valueType="num">
                                      <p:cBhvr>
                                        <p:cTn id="53" dur="41" tmFilter="0, 0; 0.125,0.2665; 0.25,0.4; 0.375,0.465; 0.5,0.5;  0.625,0.535; 0.75,0.6; 0.875,0.7335; 1,1">
                                          <p:stCondLst>
                                            <p:cond delay="414"/>
                                          </p:stCondLst>
                                        </p:cTn>
                                        <p:tgtEl>
                                          <p:spTgt spid="149507">
                                            <p:txEl>
                                              <p:pRg st="4" end="4"/>
                                            </p:txEl>
                                          </p:spTgt>
                                        </p:tgtEl>
                                        <p:attrNameLst>
                                          <p:attrName>ppt_y</p:attrName>
                                        </p:attrNameLst>
                                      </p:cBhvr>
                                      <p:tavLst>
                                        <p:tav tm="0" fmla="#ppt_y-sin(pi*$)/81">
                                          <p:val>
                                            <p:fltVal val="0"/>
                                          </p:val>
                                        </p:tav>
                                        <p:tav tm="100000">
                                          <p:val>
                                            <p:fltVal val="1"/>
                                          </p:val>
                                        </p:tav>
                                      </p:tavLst>
                                    </p:anim>
                                    <p:animScale>
                                      <p:cBhvr>
                                        <p:cTn id="54" dur="7">
                                          <p:stCondLst>
                                            <p:cond delay="162"/>
                                          </p:stCondLst>
                                        </p:cTn>
                                        <p:tgtEl>
                                          <p:spTgt spid="149507">
                                            <p:txEl>
                                              <p:pRg st="4" end="4"/>
                                            </p:txEl>
                                          </p:spTgt>
                                        </p:tgtEl>
                                      </p:cBhvr>
                                      <p:to x="100000" y="60000"/>
                                    </p:animScale>
                                    <p:animScale>
                                      <p:cBhvr>
                                        <p:cTn id="55" dur="41" decel="50000">
                                          <p:stCondLst>
                                            <p:cond delay="169"/>
                                          </p:stCondLst>
                                        </p:cTn>
                                        <p:tgtEl>
                                          <p:spTgt spid="149507">
                                            <p:txEl>
                                              <p:pRg st="4" end="4"/>
                                            </p:txEl>
                                          </p:spTgt>
                                        </p:tgtEl>
                                      </p:cBhvr>
                                      <p:to x="100000" y="100000"/>
                                    </p:animScale>
                                    <p:animScale>
                                      <p:cBhvr>
                                        <p:cTn id="56" dur="7">
                                          <p:stCondLst>
                                            <p:cond delay="328"/>
                                          </p:stCondLst>
                                        </p:cTn>
                                        <p:tgtEl>
                                          <p:spTgt spid="149507">
                                            <p:txEl>
                                              <p:pRg st="4" end="4"/>
                                            </p:txEl>
                                          </p:spTgt>
                                        </p:tgtEl>
                                      </p:cBhvr>
                                      <p:to x="100000" y="80000"/>
                                    </p:animScale>
                                    <p:animScale>
                                      <p:cBhvr>
                                        <p:cTn id="57" dur="41" decel="50000">
                                          <p:stCondLst>
                                            <p:cond delay="335"/>
                                          </p:stCondLst>
                                        </p:cTn>
                                        <p:tgtEl>
                                          <p:spTgt spid="149507">
                                            <p:txEl>
                                              <p:pRg st="4" end="4"/>
                                            </p:txEl>
                                          </p:spTgt>
                                        </p:tgtEl>
                                      </p:cBhvr>
                                      <p:to x="100000" y="100000"/>
                                    </p:animScale>
                                    <p:animScale>
                                      <p:cBhvr>
                                        <p:cTn id="58" dur="7">
                                          <p:stCondLst>
                                            <p:cond delay="410"/>
                                          </p:stCondLst>
                                        </p:cTn>
                                        <p:tgtEl>
                                          <p:spTgt spid="149507">
                                            <p:txEl>
                                              <p:pRg st="4" end="4"/>
                                            </p:txEl>
                                          </p:spTgt>
                                        </p:tgtEl>
                                      </p:cBhvr>
                                      <p:to x="100000" y="90000"/>
                                    </p:animScale>
                                    <p:animScale>
                                      <p:cBhvr>
                                        <p:cTn id="59" dur="41" decel="50000">
                                          <p:stCondLst>
                                            <p:cond delay="417"/>
                                          </p:stCondLst>
                                        </p:cTn>
                                        <p:tgtEl>
                                          <p:spTgt spid="149507">
                                            <p:txEl>
                                              <p:pRg st="4" end="4"/>
                                            </p:txEl>
                                          </p:spTgt>
                                        </p:tgtEl>
                                      </p:cBhvr>
                                      <p:to x="100000" y="100000"/>
                                    </p:animScale>
                                    <p:animScale>
                                      <p:cBhvr>
                                        <p:cTn id="60" dur="7">
                                          <p:stCondLst>
                                            <p:cond delay="452"/>
                                          </p:stCondLst>
                                        </p:cTn>
                                        <p:tgtEl>
                                          <p:spTgt spid="149507">
                                            <p:txEl>
                                              <p:pRg st="4" end="4"/>
                                            </p:txEl>
                                          </p:spTgt>
                                        </p:tgtEl>
                                      </p:cBhvr>
                                      <p:to x="100000" y="95000"/>
                                    </p:animScale>
                                    <p:animScale>
                                      <p:cBhvr>
                                        <p:cTn id="61" dur="41" decel="50000">
                                          <p:stCondLst>
                                            <p:cond delay="458"/>
                                          </p:stCondLst>
                                        </p:cTn>
                                        <p:tgtEl>
                                          <p:spTgt spid="149507">
                                            <p:txEl>
                                              <p:pRg st="4" end="4"/>
                                            </p:txEl>
                                          </p:spTgt>
                                        </p:tgtEl>
                                      </p:cBhvr>
                                      <p:to x="100000" y="100000"/>
                                    </p:animScale>
                                  </p:childTnLst>
                                </p:cTn>
                              </p:par>
                            </p:childTnLst>
                          </p:cTn>
                        </p:par>
                      </p:childTnLst>
                    </p:cTn>
                  </p:par>
                  <p:par>
                    <p:cTn id="62" fill="hold">
                      <p:stCondLst>
                        <p:cond delay="indefinite"/>
                      </p:stCondLst>
                      <p:childTnLst>
                        <p:par>
                          <p:cTn id="63" fill="hold">
                            <p:stCondLst>
                              <p:cond delay="0"/>
                            </p:stCondLst>
                            <p:childTnLst>
                              <p:par>
                                <p:cTn id="64" presetID="26" presetClass="entr" presetSubtype="0" fill="hold" nodeType="clickEffect">
                                  <p:stCondLst>
                                    <p:cond delay="0"/>
                                  </p:stCondLst>
                                  <p:childTnLst>
                                    <p:set>
                                      <p:cBhvr>
                                        <p:cTn id="65" dur="1" fill="hold">
                                          <p:stCondLst>
                                            <p:cond delay="0"/>
                                          </p:stCondLst>
                                        </p:cTn>
                                        <p:tgtEl>
                                          <p:spTgt spid="149507">
                                            <p:txEl>
                                              <p:pRg st="5" end="5"/>
                                            </p:txEl>
                                          </p:spTgt>
                                        </p:tgtEl>
                                        <p:attrNameLst>
                                          <p:attrName>style.visibility</p:attrName>
                                        </p:attrNameLst>
                                      </p:cBhvr>
                                      <p:to>
                                        <p:strVal val="visible"/>
                                      </p:to>
                                    </p:set>
                                    <p:animEffect transition="in" filter="wipe(down)">
                                      <p:cBhvr>
                                        <p:cTn id="66" dur="145">
                                          <p:stCondLst>
                                            <p:cond delay="0"/>
                                          </p:stCondLst>
                                        </p:cTn>
                                        <p:tgtEl>
                                          <p:spTgt spid="149507">
                                            <p:txEl>
                                              <p:pRg st="5" end="5"/>
                                            </p:txEl>
                                          </p:spTgt>
                                        </p:tgtEl>
                                      </p:cBhvr>
                                    </p:animEffect>
                                    <p:anim calcmode="lin" valueType="num">
                                      <p:cBhvr>
                                        <p:cTn id="67" dur="456" tmFilter="0,0; 0.14,0.36; 0.43,0.73; 0.71,0.91; 1.0,1.0">
                                          <p:stCondLst>
                                            <p:cond delay="0"/>
                                          </p:stCondLst>
                                        </p:cTn>
                                        <p:tgtEl>
                                          <p:spTgt spid="149507">
                                            <p:txEl>
                                              <p:pRg st="5" end="5"/>
                                            </p:txEl>
                                          </p:spTgt>
                                        </p:tgtEl>
                                        <p:attrNameLst>
                                          <p:attrName>ppt_x</p:attrName>
                                        </p:attrNameLst>
                                      </p:cBhvr>
                                      <p:tavLst>
                                        <p:tav tm="0">
                                          <p:val>
                                            <p:strVal val="#ppt_x-0.25"/>
                                          </p:val>
                                        </p:tav>
                                        <p:tav tm="100000">
                                          <p:val>
                                            <p:strVal val="#ppt_x"/>
                                          </p:val>
                                        </p:tav>
                                      </p:tavLst>
                                    </p:anim>
                                    <p:anim calcmode="lin" valueType="num">
                                      <p:cBhvr>
                                        <p:cTn id="68" dur="166" tmFilter="0.0,0.0; 0.25,0.07; 0.50,0.2; 0.75,0.467; 1.0,1.0">
                                          <p:stCondLst>
                                            <p:cond delay="0"/>
                                          </p:stCondLst>
                                        </p:cTn>
                                        <p:tgtEl>
                                          <p:spTgt spid="149507">
                                            <p:txEl>
                                              <p:pRg st="5" end="5"/>
                                            </p:txEl>
                                          </p:spTgt>
                                        </p:tgtEl>
                                        <p:attrNameLst>
                                          <p:attrName>ppt_y</p:attrName>
                                        </p:attrNameLst>
                                      </p:cBhvr>
                                      <p:tavLst>
                                        <p:tav tm="0" fmla="#ppt_y-sin(pi*$)/3">
                                          <p:val>
                                            <p:fltVal val="0.5"/>
                                          </p:val>
                                        </p:tav>
                                        <p:tav tm="100000">
                                          <p:val>
                                            <p:fltVal val="1"/>
                                          </p:val>
                                        </p:tav>
                                      </p:tavLst>
                                    </p:anim>
                                    <p:anim calcmode="lin" valueType="num">
                                      <p:cBhvr>
                                        <p:cTn id="69" dur="166" tmFilter="0, 0; 0.125,0.2665; 0.25,0.4; 0.375,0.465; 0.5,0.5;  0.625,0.535; 0.75,0.6; 0.875,0.7335; 1,1">
                                          <p:stCondLst>
                                            <p:cond delay="166"/>
                                          </p:stCondLst>
                                        </p:cTn>
                                        <p:tgtEl>
                                          <p:spTgt spid="149507">
                                            <p:txEl>
                                              <p:pRg st="5" end="5"/>
                                            </p:txEl>
                                          </p:spTgt>
                                        </p:tgtEl>
                                        <p:attrNameLst>
                                          <p:attrName>ppt_y</p:attrName>
                                        </p:attrNameLst>
                                      </p:cBhvr>
                                      <p:tavLst>
                                        <p:tav tm="0" fmla="#ppt_y-sin(pi*$)/9">
                                          <p:val>
                                            <p:fltVal val="0"/>
                                          </p:val>
                                        </p:tav>
                                        <p:tav tm="100000">
                                          <p:val>
                                            <p:fltVal val="1"/>
                                          </p:val>
                                        </p:tav>
                                      </p:tavLst>
                                    </p:anim>
                                    <p:anim calcmode="lin" valueType="num">
                                      <p:cBhvr>
                                        <p:cTn id="70" dur="83" tmFilter="0, 0; 0.125,0.2665; 0.25,0.4; 0.375,0.465; 0.5,0.5;  0.625,0.535; 0.75,0.6; 0.875,0.7335; 1,1">
                                          <p:stCondLst>
                                            <p:cond delay="331"/>
                                          </p:stCondLst>
                                        </p:cTn>
                                        <p:tgtEl>
                                          <p:spTgt spid="149507">
                                            <p:txEl>
                                              <p:pRg st="5" end="5"/>
                                            </p:txEl>
                                          </p:spTgt>
                                        </p:tgtEl>
                                        <p:attrNameLst>
                                          <p:attrName>ppt_y</p:attrName>
                                        </p:attrNameLst>
                                      </p:cBhvr>
                                      <p:tavLst>
                                        <p:tav tm="0" fmla="#ppt_y-sin(pi*$)/27">
                                          <p:val>
                                            <p:fltVal val="0"/>
                                          </p:val>
                                        </p:tav>
                                        <p:tav tm="100000">
                                          <p:val>
                                            <p:fltVal val="1"/>
                                          </p:val>
                                        </p:tav>
                                      </p:tavLst>
                                    </p:anim>
                                    <p:anim calcmode="lin" valueType="num">
                                      <p:cBhvr>
                                        <p:cTn id="71" dur="41" tmFilter="0, 0; 0.125,0.2665; 0.25,0.4; 0.375,0.465; 0.5,0.5;  0.625,0.535; 0.75,0.6; 0.875,0.7335; 1,1">
                                          <p:stCondLst>
                                            <p:cond delay="414"/>
                                          </p:stCondLst>
                                        </p:cTn>
                                        <p:tgtEl>
                                          <p:spTgt spid="149507">
                                            <p:txEl>
                                              <p:pRg st="5" end="5"/>
                                            </p:txEl>
                                          </p:spTgt>
                                        </p:tgtEl>
                                        <p:attrNameLst>
                                          <p:attrName>ppt_y</p:attrName>
                                        </p:attrNameLst>
                                      </p:cBhvr>
                                      <p:tavLst>
                                        <p:tav tm="0" fmla="#ppt_y-sin(pi*$)/81">
                                          <p:val>
                                            <p:fltVal val="0"/>
                                          </p:val>
                                        </p:tav>
                                        <p:tav tm="100000">
                                          <p:val>
                                            <p:fltVal val="1"/>
                                          </p:val>
                                        </p:tav>
                                      </p:tavLst>
                                    </p:anim>
                                    <p:animScale>
                                      <p:cBhvr>
                                        <p:cTn id="72" dur="7">
                                          <p:stCondLst>
                                            <p:cond delay="162"/>
                                          </p:stCondLst>
                                        </p:cTn>
                                        <p:tgtEl>
                                          <p:spTgt spid="149507">
                                            <p:txEl>
                                              <p:pRg st="5" end="5"/>
                                            </p:txEl>
                                          </p:spTgt>
                                        </p:tgtEl>
                                      </p:cBhvr>
                                      <p:to x="100000" y="60000"/>
                                    </p:animScale>
                                    <p:animScale>
                                      <p:cBhvr>
                                        <p:cTn id="73" dur="41" decel="50000">
                                          <p:stCondLst>
                                            <p:cond delay="169"/>
                                          </p:stCondLst>
                                        </p:cTn>
                                        <p:tgtEl>
                                          <p:spTgt spid="149507">
                                            <p:txEl>
                                              <p:pRg st="5" end="5"/>
                                            </p:txEl>
                                          </p:spTgt>
                                        </p:tgtEl>
                                      </p:cBhvr>
                                      <p:to x="100000" y="100000"/>
                                    </p:animScale>
                                    <p:animScale>
                                      <p:cBhvr>
                                        <p:cTn id="74" dur="7">
                                          <p:stCondLst>
                                            <p:cond delay="328"/>
                                          </p:stCondLst>
                                        </p:cTn>
                                        <p:tgtEl>
                                          <p:spTgt spid="149507">
                                            <p:txEl>
                                              <p:pRg st="5" end="5"/>
                                            </p:txEl>
                                          </p:spTgt>
                                        </p:tgtEl>
                                      </p:cBhvr>
                                      <p:to x="100000" y="80000"/>
                                    </p:animScale>
                                    <p:animScale>
                                      <p:cBhvr>
                                        <p:cTn id="75" dur="41" decel="50000">
                                          <p:stCondLst>
                                            <p:cond delay="335"/>
                                          </p:stCondLst>
                                        </p:cTn>
                                        <p:tgtEl>
                                          <p:spTgt spid="149507">
                                            <p:txEl>
                                              <p:pRg st="5" end="5"/>
                                            </p:txEl>
                                          </p:spTgt>
                                        </p:tgtEl>
                                      </p:cBhvr>
                                      <p:to x="100000" y="100000"/>
                                    </p:animScale>
                                    <p:animScale>
                                      <p:cBhvr>
                                        <p:cTn id="76" dur="7">
                                          <p:stCondLst>
                                            <p:cond delay="410"/>
                                          </p:stCondLst>
                                        </p:cTn>
                                        <p:tgtEl>
                                          <p:spTgt spid="149507">
                                            <p:txEl>
                                              <p:pRg st="5" end="5"/>
                                            </p:txEl>
                                          </p:spTgt>
                                        </p:tgtEl>
                                      </p:cBhvr>
                                      <p:to x="100000" y="90000"/>
                                    </p:animScale>
                                    <p:animScale>
                                      <p:cBhvr>
                                        <p:cTn id="77" dur="41" decel="50000">
                                          <p:stCondLst>
                                            <p:cond delay="417"/>
                                          </p:stCondLst>
                                        </p:cTn>
                                        <p:tgtEl>
                                          <p:spTgt spid="149507">
                                            <p:txEl>
                                              <p:pRg st="5" end="5"/>
                                            </p:txEl>
                                          </p:spTgt>
                                        </p:tgtEl>
                                      </p:cBhvr>
                                      <p:to x="100000" y="100000"/>
                                    </p:animScale>
                                    <p:animScale>
                                      <p:cBhvr>
                                        <p:cTn id="78" dur="7">
                                          <p:stCondLst>
                                            <p:cond delay="452"/>
                                          </p:stCondLst>
                                        </p:cTn>
                                        <p:tgtEl>
                                          <p:spTgt spid="149507">
                                            <p:txEl>
                                              <p:pRg st="5" end="5"/>
                                            </p:txEl>
                                          </p:spTgt>
                                        </p:tgtEl>
                                      </p:cBhvr>
                                      <p:to x="100000" y="95000"/>
                                    </p:animScale>
                                    <p:animScale>
                                      <p:cBhvr>
                                        <p:cTn id="79" dur="41" decel="50000">
                                          <p:stCondLst>
                                            <p:cond delay="458"/>
                                          </p:stCondLst>
                                        </p:cTn>
                                        <p:tgtEl>
                                          <p:spTgt spid="149507">
                                            <p:txEl>
                                              <p:pRg st="5" end="5"/>
                                            </p:txEl>
                                          </p:spTgt>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1970" name="Rectangle 2"/>
          <p:cNvSpPr>
            <a:spLocks noGrp="1" noChangeArrowheads="1"/>
          </p:cNvSpPr>
          <p:nvPr>
            <p:ph type="title"/>
          </p:nvPr>
        </p:nvSpPr>
        <p:spPr>
          <a:xfrm>
            <a:off x="685800" y="381000"/>
            <a:ext cx="7702550" cy="311150"/>
          </a:xfrm>
        </p:spPr>
        <p:txBody>
          <a:bodyPr/>
          <a:lstStyle/>
          <a:p>
            <a:endParaRPr lang="en-US" sz="7200" i="0">
              <a:solidFill>
                <a:srgbClr val="CCFF66"/>
              </a:solidFill>
            </a:endParaRPr>
          </a:p>
        </p:txBody>
      </p:sp>
      <p:sp>
        <p:nvSpPr>
          <p:cNvPr id="211971" name="Rectangle 3"/>
          <p:cNvSpPr>
            <a:spLocks noGrp="1" noChangeArrowheads="1"/>
          </p:cNvSpPr>
          <p:nvPr>
            <p:ph type="body" idx="1"/>
          </p:nvPr>
        </p:nvSpPr>
        <p:spPr>
          <a:xfrm>
            <a:off x="250825" y="981075"/>
            <a:ext cx="8424863" cy="5876925"/>
          </a:xfrm>
        </p:spPr>
        <p:txBody>
          <a:bodyPr/>
          <a:lstStyle/>
          <a:p>
            <a:pPr algn="dist">
              <a:buFontTx/>
              <a:buNone/>
            </a:pPr>
            <a:r>
              <a:rPr lang="ar-SY"/>
              <a:t>د</a:t>
            </a:r>
            <a:r>
              <a:rPr lang="ar-SA"/>
              <a:t>-الاختلاف بين المصارف الإسلامية في استخدام المنتج الواحد(العقود-النماذج-الاجراءات –آليات التنفيذ- الضوابط---) وغياب الشفافية والنمطية والتوثيق الكامل لهذه المنتجات مما يؤدي بالمتعاملين أفراداً ومؤسسات إلى عدم فهم عمل المصارف الإسلامية</a:t>
            </a:r>
            <a:r>
              <a:rPr lang="ar-SY"/>
              <a:t>.                                     </a:t>
            </a:r>
            <a:r>
              <a:rPr lang="ar-SA"/>
              <a:t>.</a:t>
            </a:r>
          </a:p>
          <a:p>
            <a:pPr algn="dist">
              <a:buFontTx/>
              <a:buNone/>
            </a:pPr>
            <a:r>
              <a:rPr lang="ar-SA"/>
              <a:t>هـ</a:t>
            </a:r>
            <a:r>
              <a:rPr lang="ar-SY"/>
              <a:t> </a:t>
            </a:r>
            <a:r>
              <a:rPr lang="ar-SA"/>
              <a:t>-</a:t>
            </a:r>
            <a:r>
              <a:rPr lang="ar-SY"/>
              <a:t> </a:t>
            </a:r>
            <a:r>
              <a:rPr lang="ar-SA"/>
              <a:t>ضعف الكوادر البشرية المتخصصة حيث لا تتوفر للمصرف الإسلامي الموارد البشرية الكافية والمدربة تدريباً كافياً للقيام بالعمليات المالية الإسلامية</a:t>
            </a:r>
            <a:r>
              <a:rPr lang="ar-SY"/>
              <a:t> </a:t>
            </a:r>
            <a:r>
              <a:rPr lang="ar-SA"/>
              <a:t>،</a:t>
            </a:r>
            <a:r>
              <a:rPr lang="ar-SY"/>
              <a:t> </a:t>
            </a:r>
            <a:r>
              <a:rPr lang="ar-SA"/>
              <a:t>حيث أغلب الكوادر العاملة فيه كانوا يعملون في المصارف التقليدية</a:t>
            </a:r>
            <a:r>
              <a:rPr lang="ar-SY"/>
              <a:t> ،</a:t>
            </a:r>
            <a:r>
              <a:rPr lang="ar-SA"/>
              <a:t> وما ينشأ عن ذلك من مخاطر عدم الدراية والمعرفة الكاملة بأعمال هذا المصرف.</a:t>
            </a:r>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nodeType="clickEffect">
                                  <p:stCondLst>
                                    <p:cond delay="0"/>
                                  </p:stCondLst>
                                  <p:childTnLst>
                                    <p:set>
                                      <p:cBhvr>
                                        <p:cTn id="6" dur="1" fill="hold">
                                          <p:stCondLst>
                                            <p:cond delay="0"/>
                                          </p:stCondLst>
                                        </p:cTn>
                                        <p:tgtEl>
                                          <p:spTgt spid="211971">
                                            <p:txEl>
                                              <p:pRg st="0" end="0"/>
                                            </p:txEl>
                                          </p:spTgt>
                                        </p:tgtEl>
                                        <p:attrNameLst>
                                          <p:attrName>style.visibility</p:attrName>
                                        </p:attrNameLst>
                                      </p:cBhvr>
                                      <p:to>
                                        <p:strVal val="visible"/>
                                      </p:to>
                                    </p:set>
                                    <p:animEffect transition="in" filter="wipe(down)">
                                      <p:cBhvr>
                                        <p:cTn id="7" dur="145">
                                          <p:stCondLst>
                                            <p:cond delay="0"/>
                                          </p:stCondLst>
                                        </p:cTn>
                                        <p:tgtEl>
                                          <p:spTgt spid="211971">
                                            <p:txEl>
                                              <p:pRg st="0" end="0"/>
                                            </p:txEl>
                                          </p:spTgt>
                                        </p:tgtEl>
                                      </p:cBhvr>
                                    </p:animEffect>
                                    <p:anim calcmode="lin" valueType="num">
                                      <p:cBhvr>
                                        <p:cTn id="8" dur="456" tmFilter="0,0; 0.14,0.36; 0.43,0.73; 0.71,0.91; 1.0,1.0">
                                          <p:stCondLst>
                                            <p:cond delay="0"/>
                                          </p:stCondLst>
                                        </p:cTn>
                                        <p:tgtEl>
                                          <p:spTgt spid="211971">
                                            <p:txEl>
                                              <p:pRg st="0" end="0"/>
                                            </p:txEl>
                                          </p:spTgt>
                                        </p:tgtEl>
                                        <p:attrNameLst>
                                          <p:attrName>ppt_x</p:attrName>
                                        </p:attrNameLst>
                                      </p:cBhvr>
                                      <p:tavLst>
                                        <p:tav tm="0">
                                          <p:val>
                                            <p:strVal val="#ppt_x-0.25"/>
                                          </p:val>
                                        </p:tav>
                                        <p:tav tm="100000">
                                          <p:val>
                                            <p:strVal val="#ppt_x"/>
                                          </p:val>
                                        </p:tav>
                                      </p:tavLst>
                                    </p:anim>
                                    <p:anim calcmode="lin" valueType="num">
                                      <p:cBhvr>
                                        <p:cTn id="9" dur="166" tmFilter="0.0,0.0; 0.25,0.07; 0.50,0.2; 0.75,0.467; 1.0,1.0">
                                          <p:stCondLst>
                                            <p:cond delay="0"/>
                                          </p:stCondLst>
                                        </p:cTn>
                                        <p:tgtEl>
                                          <p:spTgt spid="211971">
                                            <p:txEl>
                                              <p:pRg st="0" end="0"/>
                                            </p:txEl>
                                          </p:spTgt>
                                        </p:tgtEl>
                                        <p:attrNameLst>
                                          <p:attrName>ppt_y</p:attrName>
                                        </p:attrNameLst>
                                      </p:cBhvr>
                                      <p:tavLst>
                                        <p:tav tm="0" fmla="#ppt_y-sin(pi*$)/3">
                                          <p:val>
                                            <p:fltVal val="0.5"/>
                                          </p:val>
                                        </p:tav>
                                        <p:tav tm="100000">
                                          <p:val>
                                            <p:fltVal val="1"/>
                                          </p:val>
                                        </p:tav>
                                      </p:tavLst>
                                    </p:anim>
                                    <p:anim calcmode="lin" valueType="num">
                                      <p:cBhvr>
                                        <p:cTn id="10" dur="166" tmFilter="0, 0; 0.125,0.2665; 0.25,0.4; 0.375,0.465; 0.5,0.5;  0.625,0.535; 0.75,0.6; 0.875,0.7335; 1,1">
                                          <p:stCondLst>
                                            <p:cond delay="166"/>
                                          </p:stCondLst>
                                        </p:cTn>
                                        <p:tgtEl>
                                          <p:spTgt spid="211971">
                                            <p:txEl>
                                              <p:pRg st="0" end="0"/>
                                            </p:txEl>
                                          </p:spTgt>
                                        </p:tgtEl>
                                        <p:attrNameLst>
                                          <p:attrName>ppt_y</p:attrName>
                                        </p:attrNameLst>
                                      </p:cBhvr>
                                      <p:tavLst>
                                        <p:tav tm="0" fmla="#ppt_y-sin(pi*$)/9">
                                          <p:val>
                                            <p:fltVal val="0"/>
                                          </p:val>
                                        </p:tav>
                                        <p:tav tm="100000">
                                          <p:val>
                                            <p:fltVal val="1"/>
                                          </p:val>
                                        </p:tav>
                                      </p:tavLst>
                                    </p:anim>
                                    <p:anim calcmode="lin" valueType="num">
                                      <p:cBhvr>
                                        <p:cTn id="11" dur="83" tmFilter="0, 0; 0.125,0.2665; 0.25,0.4; 0.375,0.465; 0.5,0.5;  0.625,0.535; 0.75,0.6; 0.875,0.7335; 1,1">
                                          <p:stCondLst>
                                            <p:cond delay="331"/>
                                          </p:stCondLst>
                                        </p:cTn>
                                        <p:tgtEl>
                                          <p:spTgt spid="211971">
                                            <p:txEl>
                                              <p:pRg st="0" end="0"/>
                                            </p:txEl>
                                          </p:spTgt>
                                        </p:tgtEl>
                                        <p:attrNameLst>
                                          <p:attrName>ppt_y</p:attrName>
                                        </p:attrNameLst>
                                      </p:cBhvr>
                                      <p:tavLst>
                                        <p:tav tm="0" fmla="#ppt_y-sin(pi*$)/27">
                                          <p:val>
                                            <p:fltVal val="0"/>
                                          </p:val>
                                        </p:tav>
                                        <p:tav tm="100000">
                                          <p:val>
                                            <p:fltVal val="1"/>
                                          </p:val>
                                        </p:tav>
                                      </p:tavLst>
                                    </p:anim>
                                    <p:anim calcmode="lin" valueType="num">
                                      <p:cBhvr>
                                        <p:cTn id="12" dur="41" tmFilter="0, 0; 0.125,0.2665; 0.25,0.4; 0.375,0.465; 0.5,0.5;  0.625,0.535; 0.75,0.6; 0.875,0.7335; 1,1">
                                          <p:stCondLst>
                                            <p:cond delay="414"/>
                                          </p:stCondLst>
                                        </p:cTn>
                                        <p:tgtEl>
                                          <p:spTgt spid="211971">
                                            <p:txEl>
                                              <p:pRg st="0" end="0"/>
                                            </p:txEl>
                                          </p:spTgt>
                                        </p:tgtEl>
                                        <p:attrNameLst>
                                          <p:attrName>ppt_y</p:attrName>
                                        </p:attrNameLst>
                                      </p:cBhvr>
                                      <p:tavLst>
                                        <p:tav tm="0" fmla="#ppt_y-sin(pi*$)/81">
                                          <p:val>
                                            <p:fltVal val="0"/>
                                          </p:val>
                                        </p:tav>
                                        <p:tav tm="100000">
                                          <p:val>
                                            <p:fltVal val="1"/>
                                          </p:val>
                                        </p:tav>
                                      </p:tavLst>
                                    </p:anim>
                                    <p:animScale>
                                      <p:cBhvr>
                                        <p:cTn id="13" dur="7">
                                          <p:stCondLst>
                                            <p:cond delay="162"/>
                                          </p:stCondLst>
                                        </p:cTn>
                                        <p:tgtEl>
                                          <p:spTgt spid="211971">
                                            <p:txEl>
                                              <p:pRg st="0" end="0"/>
                                            </p:txEl>
                                          </p:spTgt>
                                        </p:tgtEl>
                                      </p:cBhvr>
                                      <p:to x="100000" y="60000"/>
                                    </p:animScale>
                                    <p:animScale>
                                      <p:cBhvr>
                                        <p:cTn id="14" dur="41" decel="50000">
                                          <p:stCondLst>
                                            <p:cond delay="169"/>
                                          </p:stCondLst>
                                        </p:cTn>
                                        <p:tgtEl>
                                          <p:spTgt spid="211971">
                                            <p:txEl>
                                              <p:pRg st="0" end="0"/>
                                            </p:txEl>
                                          </p:spTgt>
                                        </p:tgtEl>
                                      </p:cBhvr>
                                      <p:to x="100000" y="100000"/>
                                    </p:animScale>
                                    <p:animScale>
                                      <p:cBhvr>
                                        <p:cTn id="15" dur="7">
                                          <p:stCondLst>
                                            <p:cond delay="328"/>
                                          </p:stCondLst>
                                        </p:cTn>
                                        <p:tgtEl>
                                          <p:spTgt spid="211971">
                                            <p:txEl>
                                              <p:pRg st="0" end="0"/>
                                            </p:txEl>
                                          </p:spTgt>
                                        </p:tgtEl>
                                      </p:cBhvr>
                                      <p:to x="100000" y="80000"/>
                                    </p:animScale>
                                    <p:animScale>
                                      <p:cBhvr>
                                        <p:cTn id="16" dur="41" decel="50000">
                                          <p:stCondLst>
                                            <p:cond delay="335"/>
                                          </p:stCondLst>
                                        </p:cTn>
                                        <p:tgtEl>
                                          <p:spTgt spid="211971">
                                            <p:txEl>
                                              <p:pRg st="0" end="0"/>
                                            </p:txEl>
                                          </p:spTgt>
                                        </p:tgtEl>
                                      </p:cBhvr>
                                      <p:to x="100000" y="100000"/>
                                    </p:animScale>
                                    <p:animScale>
                                      <p:cBhvr>
                                        <p:cTn id="17" dur="7">
                                          <p:stCondLst>
                                            <p:cond delay="410"/>
                                          </p:stCondLst>
                                        </p:cTn>
                                        <p:tgtEl>
                                          <p:spTgt spid="211971">
                                            <p:txEl>
                                              <p:pRg st="0" end="0"/>
                                            </p:txEl>
                                          </p:spTgt>
                                        </p:tgtEl>
                                      </p:cBhvr>
                                      <p:to x="100000" y="90000"/>
                                    </p:animScale>
                                    <p:animScale>
                                      <p:cBhvr>
                                        <p:cTn id="18" dur="41" decel="50000">
                                          <p:stCondLst>
                                            <p:cond delay="417"/>
                                          </p:stCondLst>
                                        </p:cTn>
                                        <p:tgtEl>
                                          <p:spTgt spid="211971">
                                            <p:txEl>
                                              <p:pRg st="0" end="0"/>
                                            </p:txEl>
                                          </p:spTgt>
                                        </p:tgtEl>
                                      </p:cBhvr>
                                      <p:to x="100000" y="100000"/>
                                    </p:animScale>
                                    <p:animScale>
                                      <p:cBhvr>
                                        <p:cTn id="19" dur="7">
                                          <p:stCondLst>
                                            <p:cond delay="452"/>
                                          </p:stCondLst>
                                        </p:cTn>
                                        <p:tgtEl>
                                          <p:spTgt spid="211971">
                                            <p:txEl>
                                              <p:pRg st="0" end="0"/>
                                            </p:txEl>
                                          </p:spTgt>
                                        </p:tgtEl>
                                      </p:cBhvr>
                                      <p:to x="100000" y="95000"/>
                                    </p:animScale>
                                    <p:animScale>
                                      <p:cBhvr>
                                        <p:cTn id="20" dur="41" decel="50000">
                                          <p:stCondLst>
                                            <p:cond delay="458"/>
                                          </p:stCondLst>
                                        </p:cTn>
                                        <p:tgtEl>
                                          <p:spTgt spid="211971">
                                            <p:txEl>
                                              <p:pRg st="0" end="0"/>
                                            </p:txEl>
                                          </p:spTgt>
                                        </p:tgtEl>
                                      </p:cBhvr>
                                      <p:to x="100000" y="100000"/>
                                    </p:animScale>
                                  </p:childTnLst>
                                </p:cTn>
                              </p:par>
                            </p:childTnLst>
                          </p:cTn>
                        </p:par>
                      </p:childTnLst>
                    </p:cTn>
                  </p:par>
                  <p:par>
                    <p:cTn id="21" fill="hold">
                      <p:stCondLst>
                        <p:cond delay="indefinite"/>
                      </p:stCondLst>
                      <p:childTnLst>
                        <p:par>
                          <p:cTn id="22" fill="hold">
                            <p:stCondLst>
                              <p:cond delay="0"/>
                            </p:stCondLst>
                            <p:childTnLst>
                              <p:par>
                                <p:cTn id="23" presetID="26" presetClass="entr" presetSubtype="0" fill="hold" nodeType="clickEffect">
                                  <p:stCondLst>
                                    <p:cond delay="0"/>
                                  </p:stCondLst>
                                  <p:childTnLst>
                                    <p:set>
                                      <p:cBhvr>
                                        <p:cTn id="24" dur="1" fill="hold">
                                          <p:stCondLst>
                                            <p:cond delay="0"/>
                                          </p:stCondLst>
                                        </p:cTn>
                                        <p:tgtEl>
                                          <p:spTgt spid="211971">
                                            <p:txEl>
                                              <p:pRg st="1" end="1"/>
                                            </p:txEl>
                                          </p:spTgt>
                                        </p:tgtEl>
                                        <p:attrNameLst>
                                          <p:attrName>style.visibility</p:attrName>
                                        </p:attrNameLst>
                                      </p:cBhvr>
                                      <p:to>
                                        <p:strVal val="visible"/>
                                      </p:to>
                                    </p:set>
                                    <p:animEffect transition="in" filter="wipe(down)">
                                      <p:cBhvr>
                                        <p:cTn id="25" dur="145">
                                          <p:stCondLst>
                                            <p:cond delay="0"/>
                                          </p:stCondLst>
                                        </p:cTn>
                                        <p:tgtEl>
                                          <p:spTgt spid="211971">
                                            <p:txEl>
                                              <p:pRg st="1" end="1"/>
                                            </p:txEl>
                                          </p:spTgt>
                                        </p:tgtEl>
                                      </p:cBhvr>
                                    </p:animEffect>
                                    <p:anim calcmode="lin" valueType="num">
                                      <p:cBhvr>
                                        <p:cTn id="26" dur="456" tmFilter="0,0; 0.14,0.36; 0.43,0.73; 0.71,0.91; 1.0,1.0">
                                          <p:stCondLst>
                                            <p:cond delay="0"/>
                                          </p:stCondLst>
                                        </p:cTn>
                                        <p:tgtEl>
                                          <p:spTgt spid="211971">
                                            <p:txEl>
                                              <p:pRg st="1" end="1"/>
                                            </p:txEl>
                                          </p:spTgt>
                                        </p:tgtEl>
                                        <p:attrNameLst>
                                          <p:attrName>ppt_x</p:attrName>
                                        </p:attrNameLst>
                                      </p:cBhvr>
                                      <p:tavLst>
                                        <p:tav tm="0">
                                          <p:val>
                                            <p:strVal val="#ppt_x-0.25"/>
                                          </p:val>
                                        </p:tav>
                                        <p:tav tm="100000">
                                          <p:val>
                                            <p:strVal val="#ppt_x"/>
                                          </p:val>
                                        </p:tav>
                                      </p:tavLst>
                                    </p:anim>
                                    <p:anim calcmode="lin" valueType="num">
                                      <p:cBhvr>
                                        <p:cTn id="27" dur="166" tmFilter="0.0,0.0; 0.25,0.07; 0.50,0.2; 0.75,0.467; 1.0,1.0">
                                          <p:stCondLst>
                                            <p:cond delay="0"/>
                                          </p:stCondLst>
                                        </p:cTn>
                                        <p:tgtEl>
                                          <p:spTgt spid="211971">
                                            <p:txEl>
                                              <p:pRg st="1" end="1"/>
                                            </p:txEl>
                                          </p:spTgt>
                                        </p:tgtEl>
                                        <p:attrNameLst>
                                          <p:attrName>ppt_y</p:attrName>
                                        </p:attrNameLst>
                                      </p:cBhvr>
                                      <p:tavLst>
                                        <p:tav tm="0" fmla="#ppt_y-sin(pi*$)/3">
                                          <p:val>
                                            <p:fltVal val="0.5"/>
                                          </p:val>
                                        </p:tav>
                                        <p:tav tm="100000">
                                          <p:val>
                                            <p:fltVal val="1"/>
                                          </p:val>
                                        </p:tav>
                                      </p:tavLst>
                                    </p:anim>
                                    <p:anim calcmode="lin" valueType="num">
                                      <p:cBhvr>
                                        <p:cTn id="28" dur="166" tmFilter="0, 0; 0.125,0.2665; 0.25,0.4; 0.375,0.465; 0.5,0.5;  0.625,0.535; 0.75,0.6; 0.875,0.7335; 1,1">
                                          <p:stCondLst>
                                            <p:cond delay="166"/>
                                          </p:stCondLst>
                                        </p:cTn>
                                        <p:tgtEl>
                                          <p:spTgt spid="211971">
                                            <p:txEl>
                                              <p:pRg st="1" end="1"/>
                                            </p:txEl>
                                          </p:spTgt>
                                        </p:tgtEl>
                                        <p:attrNameLst>
                                          <p:attrName>ppt_y</p:attrName>
                                        </p:attrNameLst>
                                      </p:cBhvr>
                                      <p:tavLst>
                                        <p:tav tm="0" fmla="#ppt_y-sin(pi*$)/9">
                                          <p:val>
                                            <p:fltVal val="0"/>
                                          </p:val>
                                        </p:tav>
                                        <p:tav tm="100000">
                                          <p:val>
                                            <p:fltVal val="1"/>
                                          </p:val>
                                        </p:tav>
                                      </p:tavLst>
                                    </p:anim>
                                    <p:anim calcmode="lin" valueType="num">
                                      <p:cBhvr>
                                        <p:cTn id="29" dur="83" tmFilter="0, 0; 0.125,0.2665; 0.25,0.4; 0.375,0.465; 0.5,0.5;  0.625,0.535; 0.75,0.6; 0.875,0.7335; 1,1">
                                          <p:stCondLst>
                                            <p:cond delay="331"/>
                                          </p:stCondLst>
                                        </p:cTn>
                                        <p:tgtEl>
                                          <p:spTgt spid="211971">
                                            <p:txEl>
                                              <p:pRg st="1" end="1"/>
                                            </p:txEl>
                                          </p:spTgt>
                                        </p:tgtEl>
                                        <p:attrNameLst>
                                          <p:attrName>ppt_y</p:attrName>
                                        </p:attrNameLst>
                                      </p:cBhvr>
                                      <p:tavLst>
                                        <p:tav tm="0" fmla="#ppt_y-sin(pi*$)/27">
                                          <p:val>
                                            <p:fltVal val="0"/>
                                          </p:val>
                                        </p:tav>
                                        <p:tav tm="100000">
                                          <p:val>
                                            <p:fltVal val="1"/>
                                          </p:val>
                                        </p:tav>
                                      </p:tavLst>
                                    </p:anim>
                                    <p:anim calcmode="lin" valueType="num">
                                      <p:cBhvr>
                                        <p:cTn id="30" dur="41" tmFilter="0, 0; 0.125,0.2665; 0.25,0.4; 0.375,0.465; 0.5,0.5;  0.625,0.535; 0.75,0.6; 0.875,0.7335; 1,1">
                                          <p:stCondLst>
                                            <p:cond delay="414"/>
                                          </p:stCondLst>
                                        </p:cTn>
                                        <p:tgtEl>
                                          <p:spTgt spid="211971">
                                            <p:txEl>
                                              <p:pRg st="1" end="1"/>
                                            </p:txEl>
                                          </p:spTgt>
                                        </p:tgtEl>
                                        <p:attrNameLst>
                                          <p:attrName>ppt_y</p:attrName>
                                        </p:attrNameLst>
                                      </p:cBhvr>
                                      <p:tavLst>
                                        <p:tav tm="0" fmla="#ppt_y-sin(pi*$)/81">
                                          <p:val>
                                            <p:fltVal val="0"/>
                                          </p:val>
                                        </p:tav>
                                        <p:tav tm="100000">
                                          <p:val>
                                            <p:fltVal val="1"/>
                                          </p:val>
                                        </p:tav>
                                      </p:tavLst>
                                    </p:anim>
                                    <p:animScale>
                                      <p:cBhvr>
                                        <p:cTn id="31" dur="7">
                                          <p:stCondLst>
                                            <p:cond delay="162"/>
                                          </p:stCondLst>
                                        </p:cTn>
                                        <p:tgtEl>
                                          <p:spTgt spid="211971">
                                            <p:txEl>
                                              <p:pRg st="1" end="1"/>
                                            </p:txEl>
                                          </p:spTgt>
                                        </p:tgtEl>
                                      </p:cBhvr>
                                      <p:to x="100000" y="60000"/>
                                    </p:animScale>
                                    <p:animScale>
                                      <p:cBhvr>
                                        <p:cTn id="32" dur="41" decel="50000">
                                          <p:stCondLst>
                                            <p:cond delay="169"/>
                                          </p:stCondLst>
                                        </p:cTn>
                                        <p:tgtEl>
                                          <p:spTgt spid="211971">
                                            <p:txEl>
                                              <p:pRg st="1" end="1"/>
                                            </p:txEl>
                                          </p:spTgt>
                                        </p:tgtEl>
                                      </p:cBhvr>
                                      <p:to x="100000" y="100000"/>
                                    </p:animScale>
                                    <p:animScale>
                                      <p:cBhvr>
                                        <p:cTn id="33" dur="7">
                                          <p:stCondLst>
                                            <p:cond delay="328"/>
                                          </p:stCondLst>
                                        </p:cTn>
                                        <p:tgtEl>
                                          <p:spTgt spid="211971">
                                            <p:txEl>
                                              <p:pRg st="1" end="1"/>
                                            </p:txEl>
                                          </p:spTgt>
                                        </p:tgtEl>
                                      </p:cBhvr>
                                      <p:to x="100000" y="80000"/>
                                    </p:animScale>
                                    <p:animScale>
                                      <p:cBhvr>
                                        <p:cTn id="34" dur="41" decel="50000">
                                          <p:stCondLst>
                                            <p:cond delay="335"/>
                                          </p:stCondLst>
                                        </p:cTn>
                                        <p:tgtEl>
                                          <p:spTgt spid="211971">
                                            <p:txEl>
                                              <p:pRg st="1" end="1"/>
                                            </p:txEl>
                                          </p:spTgt>
                                        </p:tgtEl>
                                      </p:cBhvr>
                                      <p:to x="100000" y="100000"/>
                                    </p:animScale>
                                    <p:animScale>
                                      <p:cBhvr>
                                        <p:cTn id="35" dur="7">
                                          <p:stCondLst>
                                            <p:cond delay="410"/>
                                          </p:stCondLst>
                                        </p:cTn>
                                        <p:tgtEl>
                                          <p:spTgt spid="211971">
                                            <p:txEl>
                                              <p:pRg st="1" end="1"/>
                                            </p:txEl>
                                          </p:spTgt>
                                        </p:tgtEl>
                                      </p:cBhvr>
                                      <p:to x="100000" y="90000"/>
                                    </p:animScale>
                                    <p:animScale>
                                      <p:cBhvr>
                                        <p:cTn id="36" dur="41" decel="50000">
                                          <p:stCondLst>
                                            <p:cond delay="417"/>
                                          </p:stCondLst>
                                        </p:cTn>
                                        <p:tgtEl>
                                          <p:spTgt spid="211971">
                                            <p:txEl>
                                              <p:pRg st="1" end="1"/>
                                            </p:txEl>
                                          </p:spTgt>
                                        </p:tgtEl>
                                      </p:cBhvr>
                                      <p:to x="100000" y="100000"/>
                                    </p:animScale>
                                    <p:animScale>
                                      <p:cBhvr>
                                        <p:cTn id="37" dur="7">
                                          <p:stCondLst>
                                            <p:cond delay="452"/>
                                          </p:stCondLst>
                                        </p:cTn>
                                        <p:tgtEl>
                                          <p:spTgt spid="211971">
                                            <p:txEl>
                                              <p:pRg st="1" end="1"/>
                                            </p:txEl>
                                          </p:spTgt>
                                        </p:tgtEl>
                                      </p:cBhvr>
                                      <p:to x="100000" y="95000"/>
                                    </p:animScale>
                                    <p:animScale>
                                      <p:cBhvr>
                                        <p:cTn id="38" dur="41" decel="50000">
                                          <p:stCondLst>
                                            <p:cond delay="458"/>
                                          </p:stCondLst>
                                        </p:cTn>
                                        <p:tgtEl>
                                          <p:spTgt spid="211971">
                                            <p:txEl>
                                              <p:pRg st="1" end="1"/>
                                            </p:txEl>
                                          </p:spTgt>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0290" name="Rectangle 2"/>
          <p:cNvSpPr>
            <a:spLocks noGrp="1" noChangeArrowheads="1"/>
          </p:cNvSpPr>
          <p:nvPr>
            <p:ph type="title"/>
          </p:nvPr>
        </p:nvSpPr>
        <p:spPr/>
        <p:txBody>
          <a:bodyPr/>
          <a:lstStyle/>
          <a:p>
            <a:endParaRPr lang="en-US"/>
          </a:p>
        </p:txBody>
      </p:sp>
      <p:sp>
        <p:nvSpPr>
          <p:cNvPr id="140291" name="Rectangle 3"/>
          <p:cNvSpPr>
            <a:spLocks noGrp="1" noChangeArrowheads="1"/>
          </p:cNvSpPr>
          <p:nvPr>
            <p:ph type="body" idx="1"/>
          </p:nvPr>
        </p:nvSpPr>
        <p:spPr>
          <a:xfrm>
            <a:off x="323850" y="188913"/>
            <a:ext cx="8820150" cy="6911975"/>
          </a:xfrm>
        </p:spPr>
        <p:txBody>
          <a:bodyPr/>
          <a:lstStyle/>
          <a:p>
            <a:pPr algn="dist">
              <a:lnSpc>
                <a:spcPct val="90000"/>
              </a:lnSpc>
              <a:buFontTx/>
              <a:buNone/>
            </a:pPr>
            <a:r>
              <a:rPr lang="ar-SA" sz="2800" b="1"/>
              <a:t>2</a:t>
            </a:r>
            <a:r>
              <a:rPr lang="ar-SA" sz="2800"/>
              <a:t>- إن استخدام عقد الاستصناع في المصارف الإسلامية هو في أضيق الحدود بالمقارنة مع صيغ المرابحة والإجارة، ويعود ذلك لارتفاع تكلفة مخاطر تمويل عقد الاستصناع وعدم قدرة النظام المحاسبي المطبق في المصارف الإسلامية في معالجة المخاطر نظراً لافتقارها إلى طرق معالجة مخاطر الديون ،وعدم توفر البيانات والمعلومات والمؤشرات القياسية عن الصناعة المصرفية الإسلامية </a:t>
            </a:r>
            <a:r>
              <a:rPr lang="ar-SY" sz="2800"/>
              <a:t>،</a:t>
            </a:r>
            <a:r>
              <a:rPr lang="ar-SA" sz="2800"/>
              <a:t>و</a:t>
            </a:r>
            <a:r>
              <a:rPr lang="ar-SY" sz="2800"/>
              <a:t>إن </a:t>
            </a:r>
            <a:r>
              <a:rPr lang="ar-SA" sz="2800"/>
              <a:t>تعدد نماذج عقود الاستصناع المتعامل بها حالياً،يؤدي إلى ضعف التنظيم المحاسبي لعقد الاستصناع في المصارف الإسلامية الأمر الذي ينتج عنه عدم شمول الإفصاح لقواعد وأسس عمليات</a:t>
            </a:r>
            <a:endParaRPr lang="ar-SY" sz="2800"/>
          </a:p>
          <a:p>
            <a:pPr>
              <a:lnSpc>
                <a:spcPct val="90000"/>
              </a:lnSpc>
              <a:buFontTx/>
              <a:buNone/>
            </a:pPr>
            <a:r>
              <a:rPr lang="ar-SY" sz="2800"/>
              <a:t>   </a:t>
            </a:r>
            <a:r>
              <a:rPr lang="ar-SA" sz="2800"/>
              <a:t> القياس</a:t>
            </a:r>
            <a:r>
              <a:rPr lang="ar-SY" sz="2800"/>
              <a:t> </a:t>
            </a:r>
            <a:r>
              <a:rPr lang="ar-SA" sz="2800"/>
              <a:t>في المصارف الإسلامية.</a:t>
            </a:r>
            <a:r>
              <a:rPr lang="ar-SY" sz="2800"/>
              <a:t>    </a:t>
            </a:r>
            <a:r>
              <a:rPr lang="ar-SA" sz="2800"/>
              <a:t> </a:t>
            </a:r>
            <a:endParaRPr lang="ar-SY" sz="2800"/>
          </a:p>
          <a:p>
            <a:pPr algn="dist">
              <a:lnSpc>
                <a:spcPct val="90000"/>
              </a:lnSpc>
              <a:buFontTx/>
              <a:buNone/>
            </a:pPr>
            <a:r>
              <a:rPr lang="ar-SA" sz="2800" b="1"/>
              <a:t>3-</a:t>
            </a:r>
            <a:r>
              <a:rPr lang="ar-SA" sz="2800"/>
              <a:t> إن استخدام المصارف الإسلامية للهندسة المالية يؤدي إلى تخفيض مختلف مخاطر صيغ التمويل في المصارف الإسلامية،ويتضح ذلك من خلال استخدام صكوك الاستصناع و عقد الاستصناع الموازي  كما هو واضح في التطبيق العملي حيث انخفضت تكلفة مخاطر تمويل عقد الاستصناع من خلال تطبيق مصرف الراجحي لعقد الاستصناع الموازي من(11,1 % إلى 9,5% )مما يؤكد ضرورة استحداث منتجات جديدة مشتقة أو مبتكرة مما يعطي مردوداً أعلى للمصارف الإسلامية،وذلك من خلال التعامل في المشتقات المالية </a:t>
            </a:r>
            <a:r>
              <a:rPr lang="ar-SY" sz="2800"/>
              <a:t>الإسلامية </a:t>
            </a:r>
            <a:r>
              <a:rPr lang="ar-SA" sz="2800"/>
              <a:t>وغيرها</a:t>
            </a:r>
            <a:r>
              <a:rPr lang="ar-SA" sz="2400"/>
              <a:t>. </a:t>
            </a:r>
          </a:p>
          <a:p>
            <a:pPr>
              <a:lnSpc>
                <a:spcPct val="90000"/>
              </a:lnSpc>
            </a:pPr>
            <a:endParaRPr lang="en-US" sz="240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5" presetClass="entr" presetSubtype="0" fill="hold" nodeType="clickEffect">
                                  <p:stCondLst>
                                    <p:cond delay="0"/>
                                  </p:stCondLst>
                                  <p:childTnLst>
                                    <p:set>
                                      <p:cBhvr>
                                        <p:cTn id="6" dur="1" fill="hold">
                                          <p:stCondLst>
                                            <p:cond delay="0"/>
                                          </p:stCondLst>
                                        </p:cTn>
                                        <p:tgtEl>
                                          <p:spTgt spid="140291">
                                            <p:txEl>
                                              <p:pRg st="0" end="0"/>
                                            </p:txEl>
                                          </p:spTgt>
                                        </p:tgtEl>
                                        <p:attrNameLst>
                                          <p:attrName>style.visibility</p:attrName>
                                        </p:attrNameLst>
                                      </p:cBhvr>
                                      <p:to>
                                        <p:strVal val="visible"/>
                                      </p:to>
                                    </p:set>
                                    <p:animEffect transition="in" filter="fade">
                                      <p:cBhvr>
                                        <p:cTn id="7" dur="500"/>
                                        <p:tgtEl>
                                          <p:spTgt spid="140291">
                                            <p:txEl>
                                              <p:pRg st="0" end="0"/>
                                            </p:txEl>
                                          </p:spTgt>
                                        </p:tgtEl>
                                      </p:cBhvr>
                                    </p:animEffect>
                                    <p:anim calcmode="lin" valueType="num">
                                      <p:cBhvr>
                                        <p:cTn id="8" dur="500" fill="hold"/>
                                        <p:tgtEl>
                                          <p:spTgt spid="140291">
                                            <p:txEl>
                                              <p:pRg st="0" end="0"/>
                                            </p:txEl>
                                          </p:spTgt>
                                        </p:tgtEl>
                                        <p:attrNameLst>
                                          <p:attrName>style.rotation</p:attrName>
                                        </p:attrNameLst>
                                      </p:cBhvr>
                                      <p:tavLst>
                                        <p:tav tm="0">
                                          <p:val>
                                            <p:fltVal val="720"/>
                                          </p:val>
                                        </p:tav>
                                        <p:tav tm="100000">
                                          <p:val>
                                            <p:fltVal val="0"/>
                                          </p:val>
                                        </p:tav>
                                      </p:tavLst>
                                    </p:anim>
                                    <p:anim calcmode="lin" valueType="num">
                                      <p:cBhvr>
                                        <p:cTn id="9" dur="500" fill="hold"/>
                                        <p:tgtEl>
                                          <p:spTgt spid="140291">
                                            <p:txEl>
                                              <p:pRg st="0" end="0"/>
                                            </p:txEl>
                                          </p:spTgt>
                                        </p:tgtEl>
                                        <p:attrNameLst>
                                          <p:attrName>ppt_h</p:attrName>
                                        </p:attrNameLst>
                                      </p:cBhvr>
                                      <p:tavLst>
                                        <p:tav tm="0">
                                          <p:val>
                                            <p:fltVal val="0"/>
                                          </p:val>
                                        </p:tav>
                                        <p:tav tm="100000">
                                          <p:val>
                                            <p:strVal val="#ppt_h"/>
                                          </p:val>
                                        </p:tav>
                                      </p:tavLst>
                                    </p:anim>
                                    <p:anim calcmode="lin" valueType="num">
                                      <p:cBhvr>
                                        <p:cTn id="10" dur="500" fill="hold"/>
                                        <p:tgtEl>
                                          <p:spTgt spid="140291">
                                            <p:txEl>
                                              <p:pRg st="0" end="0"/>
                                            </p:txEl>
                                          </p:spTgt>
                                        </p:tgtEl>
                                        <p:attrNameLst>
                                          <p:attrName>ppt_w</p:attrName>
                                        </p:attrNameLst>
                                      </p:cBhvr>
                                      <p:tavLst>
                                        <p:tav tm="0">
                                          <p:val>
                                            <p:fltVal val="0"/>
                                          </p:val>
                                        </p:tav>
                                        <p:tav tm="100000">
                                          <p:val>
                                            <p:strVal val="#ppt_w"/>
                                          </p:val>
                                        </p:tav>
                                      </p:tavLst>
                                    </p:anim>
                                  </p:childTnLst>
                                </p:cTn>
                              </p:par>
                              <p:par>
                                <p:cTn id="11" presetID="35" presetClass="entr" presetSubtype="0" fill="hold" nodeType="withEffect">
                                  <p:stCondLst>
                                    <p:cond delay="0"/>
                                  </p:stCondLst>
                                  <p:childTnLst>
                                    <p:set>
                                      <p:cBhvr>
                                        <p:cTn id="12" dur="1" fill="hold">
                                          <p:stCondLst>
                                            <p:cond delay="0"/>
                                          </p:stCondLst>
                                        </p:cTn>
                                        <p:tgtEl>
                                          <p:spTgt spid="140291">
                                            <p:txEl>
                                              <p:pRg st="1" end="1"/>
                                            </p:txEl>
                                          </p:spTgt>
                                        </p:tgtEl>
                                        <p:attrNameLst>
                                          <p:attrName>style.visibility</p:attrName>
                                        </p:attrNameLst>
                                      </p:cBhvr>
                                      <p:to>
                                        <p:strVal val="visible"/>
                                      </p:to>
                                    </p:set>
                                    <p:animEffect transition="in" filter="fade">
                                      <p:cBhvr>
                                        <p:cTn id="13" dur="500"/>
                                        <p:tgtEl>
                                          <p:spTgt spid="140291">
                                            <p:txEl>
                                              <p:pRg st="1" end="1"/>
                                            </p:txEl>
                                          </p:spTgt>
                                        </p:tgtEl>
                                      </p:cBhvr>
                                    </p:animEffect>
                                    <p:anim calcmode="lin" valueType="num">
                                      <p:cBhvr>
                                        <p:cTn id="14" dur="500" fill="hold"/>
                                        <p:tgtEl>
                                          <p:spTgt spid="140291">
                                            <p:txEl>
                                              <p:pRg st="1" end="1"/>
                                            </p:txEl>
                                          </p:spTgt>
                                        </p:tgtEl>
                                        <p:attrNameLst>
                                          <p:attrName>style.rotation</p:attrName>
                                        </p:attrNameLst>
                                      </p:cBhvr>
                                      <p:tavLst>
                                        <p:tav tm="0">
                                          <p:val>
                                            <p:fltVal val="720"/>
                                          </p:val>
                                        </p:tav>
                                        <p:tav tm="100000">
                                          <p:val>
                                            <p:fltVal val="0"/>
                                          </p:val>
                                        </p:tav>
                                      </p:tavLst>
                                    </p:anim>
                                    <p:anim calcmode="lin" valueType="num">
                                      <p:cBhvr>
                                        <p:cTn id="15" dur="500" fill="hold"/>
                                        <p:tgtEl>
                                          <p:spTgt spid="140291">
                                            <p:txEl>
                                              <p:pRg st="1" end="1"/>
                                            </p:txEl>
                                          </p:spTgt>
                                        </p:tgtEl>
                                        <p:attrNameLst>
                                          <p:attrName>ppt_h</p:attrName>
                                        </p:attrNameLst>
                                      </p:cBhvr>
                                      <p:tavLst>
                                        <p:tav tm="0">
                                          <p:val>
                                            <p:fltVal val="0"/>
                                          </p:val>
                                        </p:tav>
                                        <p:tav tm="100000">
                                          <p:val>
                                            <p:strVal val="#ppt_h"/>
                                          </p:val>
                                        </p:tav>
                                      </p:tavLst>
                                    </p:anim>
                                    <p:anim calcmode="lin" valueType="num">
                                      <p:cBhvr>
                                        <p:cTn id="16" dur="500" fill="hold"/>
                                        <p:tgtEl>
                                          <p:spTgt spid="140291">
                                            <p:txEl>
                                              <p:pRg st="1" end="1"/>
                                            </p:txEl>
                                          </p:spTgt>
                                        </p:tgtEl>
                                        <p:attrNameLst>
                                          <p:attrName>ppt_w</p:attrName>
                                        </p:attrNameLst>
                                      </p:cBhvr>
                                      <p:tavLst>
                                        <p:tav tm="0">
                                          <p:val>
                                            <p:fltVal val="0"/>
                                          </p:val>
                                        </p:tav>
                                        <p:tav tm="100000">
                                          <p:val>
                                            <p:strVal val="#ppt_w"/>
                                          </p:val>
                                        </p:tav>
                                      </p:tavLst>
                                    </p:anim>
                                  </p:childTnLst>
                                </p:cTn>
                              </p:par>
                            </p:childTnLst>
                          </p:cTn>
                        </p:par>
                      </p:childTnLst>
                    </p:cTn>
                  </p:par>
                  <p:par>
                    <p:cTn id="17" fill="hold">
                      <p:stCondLst>
                        <p:cond delay="indefinite"/>
                      </p:stCondLst>
                      <p:childTnLst>
                        <p:par>
                          <p:cTn id="18" fill="hold">
                            <p:stCondLst>
                              <p:cond delay="0"/>
                            </p:stCondLst>
                            <p:childTnLst>
                              <p:par>
                                <p:cTn id="19" presetID="51" presetClass="entr" presetSubtype="0" fill="hold" nodeType="clickEffect">
                                  <p:stCondLst>
                                    <p:cond delay="0"/>
                                  </p:stCondLst>
                                  <p:childTnLst>
                                    <p:set>
                                      <p:cBhvr>
                                        <p:cTn id="20" dur="1" fill="hold">
                                          <p:stCondLst>
                                            <p:cond delay="0"/>
                                          </p:stCondLst>
                                        </p:cTn>
                                        <p:tgtEl>
                                          <p:spTgt spid="140291">
                                            <p:txEl>
                                              <p:pRg st="2" end="2"/>
                                            </p:txEl>
                                          </p:spTgt>
                                        </p:tgtEl>
                                        <p:attrNameLst>
                                          <p:attrName>style.visibility</p:attrName>
                                        </p:attrNameLst>
                                      </p:cBhvr>
                                      <p:to>
                                        <p:strVal val="visible"/>
                                      </p:to>
                                    </p:set>
                                    <p:animEffect transition="in" filter="fade">
                                      <p:cBhvr>
                                        <p:cTn id="21" dur="192" decel="100000"/>
                                        <p:tgtEl>
                                          <p:spTgt spid="140291">
                                            <p:txEl>
                                              <p:pRg st="2" end="2"/>
                                            </p:txEl>
                                          </p:spTgt>
                                        </p:tgtEl>
                                      </p:cBhvr>
                                    </p:animEffect>
                                    <p:animScale>
                                      <p:cBhvr>
                                        <p:cTn id="22" dur="192" decel="100000"/>
                                        <p:tgtEl>
                                          <p:spTgt spid="140291">
                                            <p:txEl>
                                              <p:pRg st="2" end="2"/>
                                            </p:txEl>
                                          </p:spTgt>
                                        </p:tgtEl>
                                      </p:cBhvr>
                                      <p:from x="10000" y="10000"/>
                                      <p:to x="200000" y="450000"/>
                                    </p:animScale>
                                    <p:animScale>
                                      <p:cBhvr>
                                        <p:cTn id="23" dur="308" accel="100000" fill="hold">
                                          <p:stCondLst>
                                            <p:cond delay="192"/>
                                          </p:stCondLst>
                                        </p:cTn>
                                        <p:tgtEl>
                                          <p:spTgt spid="140291">
                                            <p:txEl>
                                              <p:pRg st="2" end="2"/>
                                            </p:txEl>
                                          </p:spTgt>
                                        </p:tgtEl>
                                      </p:cBhvr>
                                      <p:from x="200000" y="450000"/>
                                      <p:to x="100000" y="100000"/>
                                    </p:animScale>
                                    <p:set>
                                      <p:cBhvr>
                                        <p:cTn id="24" dur="192" fill="hold"/>
                                        <p:tgtEl>
                                          <p:spTgt spid="140291">
                                            <p:txEl>
                                              <p:pRg st="2" end="2"/>
                                            </p:txEl>
                                          </p:spTgt>
                                        </p:tgtEl>
                                        <p:attrNameLst>
                                          <p:attrName>ppt_x</p:attrName>
                                        </p:attrNameLst>
                                      </p:cBhvr>
                                      <p:to>
                                        <p:strVal val="(0.5)"/>
                                      </p:to>
                                    </p:set>
                                    <p:anim from="(0.5)" to="(#ppt_x)" calcmode="lin" valueType="num">
                                      <p:cBhvr>
                                        <p:cTn id="25" dur="308" accel="100000" fill="hold">
                                          <p:stCondLst>
                                            <p:cond delay="192"/>
                                          </p:stCondLst>
                                        </p:cTn>
                                        <p:tgtEl>
                                          <p:spTgt spid="140291">
                                            <p:txEl>
                                              <p:pRg st="2" end="2"/>
                                            </p:txEl>
                                          </p:spTgt>
                                        </p:tgtEl>
                                        <p:attrNameLst>
                                          <p:attrName>ppt_x</p:attrName>
                                        </p:attrNameLst>
                                      </p:cBhvr>
                                    </p:anim>
                                    <p:set>
                                      <p:cBhvr>
                                        <p:cTn id="26" dur="192" fill="hold"/>
                                        <p:tgtEl>
                                          <p:spTgt spid="140291">
                                            <p:txEl>
                                              <p:pRg st="2" end="2"/>
                                            </p:txEl>
                                          </p:spTgt>
                                        </p:tgtEl>
                                        <p:attrNameLst>
                                          <p:attrName>ppt_y</p:attrName>
                                        </p:attrNameLst>
                                      </p:cBhvr>
                                      <p:to>
                                        <p:strVal val="(#ppt_y+0.4)"/>
                                      </p:to>
                                    </p:set>
                                    <p:anim from="(#ppt_y+0.4)" to="(#ppt_y)" calcmode="lin" valueType="num">
                                      <p:cBhvr>
                                        <p:cTn id="27" dur="308" accel="100000" fill="hold">
                                          <p:stCondLst>
                                            <p:cond delay="192"/>
                                          </p:stCondLst>
                                        </p:cTn>
                                        <p:tgtEl>
                                          <p:spTgt spid="140291">
                                            <p:txEl>
                                              <p:pRg st="2" end="2"/>
                                            </p:txEl>
                                          </p:spTgt>
                                        </p:tgtEl>
                                        <p:attrNameLst>
                                          <p:attrName>ppt_y</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194" name="Rectangle 2"/>
          <p:cNvSpPr>
            <a:spLocks noGrp="1" noChangeArrowheads="1"/>
          </p:cNvSpPr>
          <p:nvPr>
            <p:ph type="title"/>
          </p:nvPr>
        </p:nvSpPr>
        <p:spPr>
          <a:xfrm>
            <a:off x="684213" y="549275"/>
            <a:ext cx="8281987" cy="1052513"/>
          </a:xfrm>
        </p:spPr>
        <p:txBody>
          <a:bodyPr/>
          <a:lstStyle/>
          <a:p>
            <a:r>
              <a:rPr lang="ar-SY" sz="6000" b="1" i="0">
                <a:solidFill>
                  <a:srgbClr val="FFFF00"/>
                </a:solidFill>
              </a:rPr>
              <a:t>ثانياً- التوصيات :</a:t>
            </a:r>
            <a:endParaRPr lang="en-US" sz="6000" b="1" i="0">
              <a:solidFill>
                <a:srgbClr val="FFFF00"/>
              </a:solidFill>
            </a:endParaRPr>
          </a:p>
        </p:txBody>
      </p:sp>
      <p:sp>
        <p:nvSpPr>
          <p:cNvPr id="136195" name="Rectangle 3"/>
          <p:cNvSpPr>
            <a:spLocks noGrp="1" noChangeArrowheads="1"/>
          </p:cNvSpPr>
          <p:nvPr>
            <p:ph type="body" idx="1"/>
          </p:nvPr>
        </p:nvSpPr>
        <p:spPr>
          <a:xfrm>
            <a:off x="0" y="1844675"/>
            <a:ext cx="9144000" cy="5688013"/>
          </a:xfrm>
        </p:spPr>
        <p:txBody>
          <a:bodyPr/>
          <a:lstStyle/>
          <a:p>
            <a:pPr>
              <a:lnSpc>
                <a:spcPct val="90000"/>
              </a:lnSpc>
            </a:pPr>
            <a:endParaRPr lang="ar-SY" sz="700"/>
          </a:p>
          <a:p>
            <a:pPr>
              <a:lnSpc>
                <a:spcPct val="90000"/>
              </a:lnSpc>
            </a:pPr>
            <a:r>
              <a:rPr lang="ar-SY" sz="4400" b="1">
                <a:solidFill>
                  <a:srgbClr val="FF99CC"/>
                </a:solidFill>
              </a:rPr>
              <a:t>بناءً على النتائج السابقة يوصي الباحث بالآتي :</a:t>
            </a:r>
          </a:p>
          <a:p>
            <a:pPr algn="dist">
              <a:lnSpc>
                <a:spcPct val="90000"/>
              </a:lnSpc>
              <a:buFontTx/>
              <a:buNone/>
            </a:pPr>
            <a:r>
              <a:rPr lang="ar-SY" sz="2800" b="1"/>
              <a:t>1</a:t>
            </a:r>
            <a:r>
              <a:rPr lang="ar-SY" sz="2800"/>
              <a:t>- اهتمام المصارف الإسلامية بتطبيق معايير المحاسبة الإسلامية ومعيار كفاية رأس المال للمصارف الإسلامية وفق بازل2 مما يسمح للمصارف الإسلامية على توحيد بياناتها المالية،وتكون أكثر قبولاً من قبل المؤسسات المالية العالمية،حيث أن هذه المصارف قادرة على تلائم مع مقررات لجنة بازل2,بل إن طبيعة نشاط تلك المصارف يعتمد أساساً على التعامل مع المخاطر،مما يحتم على هيئة المحاسبة والمراجعة للمؤسسات المالية الإسلامية وضع المعايير المحاسبية اللازمة التي تلبي متطلبات الإفصاح على تلك المخاطر، وتساعد</a:t>
            </a:r>
          </a:p>
          <a:p>
            <a:pPr>
              <a:lnSpc>
                <a:spcPct val="90000"/>
              </a:lnSpc>
              <a:buFontTx/>
              <a:buNone/>
            </a:pPr>
            <a:r>
              <a:rPr lang="ar-SY" sz="2800"/>
              <a:t>    على تخفيض المخاطر التي تواجه المصرف.</a:t>
            </a:r>
          </a:p>
          <a:p>
            <a:pPr>
              <a:lnSpc>
                <a:spcPct val="90000"/>
              </a:lnSpc>
            </a:pPr>
            <a:endParaRPr lang="ar-SY" sz="240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1" presetClass="entr" presetSubtype="0" fill="hold" grpId="0" nodeType="clickEffect">
                                  <p:stCondLst>
                                    <p:cond delay="0"/>
                                  </p:stCondLst>
                                  <p:childTnLst>
                                    <p:set>
                                      <p:cBhvr>
                                        <p:cTn id="6" dur="1" fill="hold">
                                          <p:stCondLst>
                                            <p:cond delay="0"/>
                                          </p:stCondLst>
                                        </p:cTn>
                                        <p:tgtEl>
                                          <p:spTgt spid="136194"/>
                                        </p:tgtEl>
                                        <p:attrNameLst>
                                          <p:attrName>style.visibility</p:attrName>
                                        </p:attrNameLst>
                                      </p:cBhvr>
                                      <p:to>
                                        <p:strVal val="visible"/>
                                      </p:to>
                                    </p:set>
                                    <p:animEffect transition="in" filter="fade">
                                      <p:cBhvr>
                                        <p:cTn id="7" dur="192" decel="100000"/>
                                        <p:tgtEl>
                                          <p:spTgt spid="136194"/>
                                        </p:tgtEl>
                                      </p:cBhvr>
                                    </p:animEffect>
                                    <p:animScale>
                                      <p:cBhvr>
                                        <p:cTn id="8" dur="192" decel="100000"/>
                                        <p:tgtEl>
                                          <p:spTgt spid="136194"/>
                                        </p:tgtEl>
                                      </p:cBhvr>
                                      <p:from x="10000" y="10000"/>
                                      <p:to x="200000" y="450000"/>
                                    </p:animScale>
                                    <p:animScale>
                                      <p:cBhvr>
                                        <p:cTn id="9" dur="308" accel="100000" fill="hold">
                                          <p:stCondLst>
                                            <p:cond delay="192"/>
                                          </p:stCondLst>
                                        </p:cTn>
                                        <p:tgtEl>
                                          <p:spTgt spid="136194"/>
                                        </p:tgtEl>
                                      </p:cBhvr>
                                      <p:from x="200000" y="450000"/>
                                      <p:to x="100000" y="100000"/>
                                    </p:animScale>
                                    <p:set>
                                      <p:cBhvr>
                                        <p:cTn id="10" dur="192" fill="hold"/>
                                        <p:tgtEl>
                                          <p:spTgt spid="136194"/>
                                        </p:tgtEl>
                                        <p:attrNameLst>
                                          <p:attrName>ppt_x</p:attrName>
                                        </p:attrNameLst>
                                      </p:cBhvr>
                                      <p:to>
                                        <p:strVal val="(0.5)"/>
                                      </p:to>
                                    </p:set>
                                    <p:anim from="(0.5)" to="(#ppt_x)" calcmode="lin" valueType="num">
                                      <p:cBhvr>
                                        <p:cTn id="11" dur="308" accel="100000" fill="hold">
                                          <p:stCondLst>
                                            <p:cond delay="192"/>
                                          </p:stCondLst>
                                        </p:cTn>
                                        <p:tgtEl>
                                          <p:spTgt spid="136194"/>
                                        </p:tgtEl>
                                        <p:attrNameLst>
                                          <p:attrName>ppt_x</p:attrName>
                                        </p:attrNameLst>
                                      </p:cBhvr>
                                    </p:anim>
                                    <p:set>
                                      <p:cBhvr>
                                        <p:cTn id="12" dur="192" fill="hold"/>
                                        <p:tgtEl>
                                          <p:spTgt spid="136194"/>
                                        </p:tgtEl>
                                        <p:attrNameLst>
                                          <p:attrName>ppt_y</p:attrName>
                                        </p:attrNameLst>
                                      </p:cBhvr>
                                      <p:to>
                                        <p:strVal val="(#ppt_y+0.4)"/>
                                      </p:to>
                                    </p:set>
                                    <p:anim from="(#ppt_y+0.4)" to="(#ppt_y)" calcmode="lin" valueType="num">
                                      <p:cBhvr>
                                        <p:cTn id="13" dur="308" accel="100000" fill="hold">
                                          <p:stCondLst>
                                            <p:cond delay="192"/>
                                          </p:stCondLst>
                                        </p:cTn>
                                        <p:tgtEl>
                                          <p:spTgt spid="136194"/>
                                        </p:tgtEl>
                                        <p:attrNameLst>
                                          <p:attrName>ppt_y</p:attrName>
                                        </p:attrNameLst>
                                      </p:cBhvr>
                                    </p:anim>
                                  </p:childTnLst>
                                </p:cTn>
                              </p:par>
                            </p:childTnLst>
                          </p:cTn>
                        </p:par>
                      </p:childTnLst>
                    </p:cTn>
                  </p:par>
                  <p:par>
                    <p:cTn id="14" fill="hold">
                      <p:stCondLst>
                        <p:cond delay="indefinite"/>
                      </p:stCondLst>
                      <p:childTnLst>
                        <p:par>
                          <p:cTn id="15" fill="hold">
                            <p:stCondLst>
                              <p:cond delay="0"/>
                            </p:stCondLst>
                            <p:childTnLst>
                              <p:par>
                                <p:cTn id="16" presetID="51" presetClass="entr" presetSubtype="0" fill="hold" nodeType="clickEffect">
                                  <p:stCondLst>
                                    <p:cond delay="0"/>
                                  </p:stCondLst>
                                  <p:childTnLst>
                                    <p:set>
                                      <p:cBhvr>
                                        <p:cTn id="17" dur="1" fill="hold">
                                          <p:stCondLst>
                                            <p:cond delay="0"/>
                                          </p:stCondLst>
                                        </p:cTn>
                                        <p:tgtEl>
                                          <p:spTgt spid="136195">
                                            <p:txEl>
                                              <p:pRg st="1" end="1"/>
                                            </p:txEl>
                                          </p:spTgt>
                                        </p:tgtEl>
                                        <p:attrNameLst>
                                          <p:attrName>style.visibility</p:attrName>
                                        </p:attrNameLst>
                                      </p:cBhvr>
                                      <p:to>
                                        <p:strVal val="visible"/>
                                      </p:to>
                                    </p:set>
                                    <p:animEffect transition="in" filter="fade">
                                      <p:cBhvr>
                                        <p:cTn id="18" dur="770" decel="100000"/>
                                        <p:tgtEl>
                                          <p:spTgt spid="136195">
                                            <p:txEl>
                                              <p:pRg st="1" end="1"/>
                                            </p:txEl>
                                          </p:spTgt>
                                        </p:tgtEl>
                                      </p:cBhvr>
                                    </p:animEffect>
                                    <p:animScale>
                                      <p:cBhvr>
                                        <p:cTn id="19" dur="770" decel="100000"/>
                                        <p:tgtEl>
                                          <p:spTgt spid="136195">
                                            <p:txEl>
                                              <p:pRg st="1" end="1"/>
                                            </p:txEl>
                                          </p:spTgt>
                                        </p:tgtEl>
                                      </p:cBhvr>
                                      <p:from x="10000" y="10000"/>
                                      <p:to x="200000" y="450000"/>
                                    </p:animScale>
                                    <p:animScale>
                                      <p:cBhvr>
                                        <p:cTn id="20" dur="1230" accel="100000" fill="hold">
                                          <p:stCondLst>
                                            <p:cond delay="770"/>
                                          </p:stCondLst>
                                        </p:cTn>
                                        <p:tgtEl>
                                          <p:spTgt spid="136195">
                                            <p:txEl>
                                              <p:pRg st="1" end="1"/>
                                            </p:txEl>
                                          </p:spTgt>
                                        </p:tgtEl>
                                      </p:cBhvr>
                                      <p:from x="200000" y="450000"/>
                                      <p:to x="100000" y="100000"/>
                                    </p:animScale>
                                    <p:set>
                                      <p:cBhvr>
                                        <p:cTn id="21" dur="770" fill="hold"/>
                                        <p:tgtEl>
                                          <p:spTgt spid="136195">
                                            <p:txEl>
                                              <p:pRg st="1" end="1"/>
                                            </p:txEl>
                                          </p:spTgt>
                                        </p:tgtEl>
                                        <p:attrNameLst>
                                          <p:attrName>ppt_x</p:attrName>
                                        </p:attrNameLst>
                                      </p:cBhvr>
                                      <p:to>
                                        <p:strVal val="(0.5)"/>
                                      </p:to>
                                    </p:set>
                                    <p:anim from="(0.5)" to="(#ppt_x)" calcmode="lin" valueType="num">
                                      <p:cBhvr>
                                        <p:cTn id="22" dur="1230" accel="100000" fill="hold">
                                          <p:stCondLst>
                                            <p:cond delay="770"/>
                                          </p:stCondLst>
                                        </p:cTn>
                                        <p:tgtEl>
                                          <p:spTgt spid="136195">
                                            <p:txEl>
                                              <p:pRg st="1" end="1"/>
                                            </p:txEl>
                                          </p:spTgt>
                                        </p:tgtEl>
                                        <p:attrNameLst>
                                          <p:attrName>ppt_x</p:attrName>
                                        </p:attrNameLst>
                                      </p:cBhvr>
                                    </p:anim>
                                    <p:set>
                                      <p:cBhvr>
                                        <p:cTn id="23" dur="770" fill="hold"/>
                                        <p:tgtEl>
                                          <p:spTgt spid="136195">
                                            <p:txEl>
                                              <p:pRg st="1" end="1"/>
                                            </p:txEl>
                                          </p:spTgt>
                                        </p:tgtEl>
                                        <p:attrNameLst>
                                          <p:attrName>ppt_y</p:attrName>
                                        </p:attrNameLst>
                                      </p:cBhvr>
                                      <p:to>
                                        <p:strVal val="(#ppt_y+0.4)"/>
                                      </p:to>
                                    </p:set>
                                    <p:anim from="(#ppt_y+0.4)" to="(#ppt_y)" calcmode="lin" valueType="num">
                                      <p:cBhvr>
                                        <p:cTn id="24" dur="1230" accel="100000" fill="hold">
                                          <p:stCondLst>
                                            <p:cond delay="770"/>
                                          </p:stCondLst>
                                        </p:cTn>
                                        <p:tgtEl>
                                          <p:spTgt spid="136195">
                                            <p:txEl>
                                              <p:pRg st="1" end="1"/>
                                            </p:txEl>
                                          </p:spTgt>
                                        </p:tgtEl>
                                        <p:attrNameLst>
                                          <p:attrName>ppt_y</p:attrName>
                                        </p:attrNameLst>
                                      </p:cBhvr>
                                    </p:anim>
                                  </p:childTnLst>
                                </p:cTn>
                              </p:par>
                            </p:childTnLst>
                          </p:cTn>
                        </p:par>
                      </p:childTnLst>
                    </p:cTn>
                  </p:par>
                  <p:par>
                    <p:cTn id="25" fill="hold">
                      <p:stCondLst>
                        <p:cond delay="indefinite"/>
                      </p:stCondLst>
                      <p:childTnLst>
                        <p:par>
                          <p:cTn id="26" fill="hold">
                            <p:stCondLst>
                              <p:cond delay="0"/>
                            </p:stCondLst>
                            <p:childTnLst>
                              <p:par>
                                <p:cTn id="27" presetID="26" presetClass="entr" presetSubtype="0" fill="hold" nodeType="clickEffect">
                                  <p:stCondLst>
                                    <p:cond delay="0"/>
                                  </p:stCondLst>
                                  <p:childTnLst>
                                    <p:set>
                                      <p:cBhvr>
                                        <p:cTn id="28" dur="1" fill="hold">
                                          <p:stCondLst>
                                            <p:cond delay="0"/>
                                          </p:stCondLst>
                                        </p:cTn>
                                        <p:tgtEl>
                                          <p:spTgt spid="136195">
                                            <p:txEl>
                                              <p:pRg st="2" end="2"/>
                                            </p:txEl>
                                          </p:spTgt>
                                        </p:tgtEl>
                                        <p:attrNameLst>
                                          <p:attrName>style.visibility</p:attrName>
                                        </p:attrNameLst>
                                      </p:cBhvr>
                                      <p:to>
                                        <p:strVal val="visible"/>
                                      </p:to>
                                    </p:set>
                                    <p:animEffect transition="in" filter="wipe(down)">
                                      <p:cBhvr>
                                        <p:cTn id="29" dur="145">
                                          <p:stCondLst>
                                            <p:cond delay="0"/>
                                          </p:stCondLst>
                                        </p:cTn>
                                        <p:tgtEl>
                                          <p:spTgt spid="136195">
                                            <p:txEl>
                                              <p:pRg st="2" end="2"/>
                                            </p:txEl>
                                          </p:spTgt>
                                        </p:tgtEl>
                                      </p:cBhvr>
                                    </p:animEffect>
                                    <p:anim calcmode="lin" valueType="num">
                                      <p:cBhvr>
                                        <p:cTn id="30" dur="456" tmFilter="0,0; 0.14,0.36; 0.43,0.73; 0.71,0.91; 1.0,1.0">
                                          <p:stCondLst>
                                            <p:cond delay="0"/>
                                          </p:stCondLst>
                                        </p:cTn>
                                        <p:tgtEl>
                                          <p:spTgt spid="136195">
                                            <p:txEl>
                                              <p:pRg st="2" end="2"/>
                                            </p:txEl>
                                          </p:spTgt>
                                        </p:tgtEl>
                                        <p:attrNameLst>
                                          <p:attrName>ppt_x</p:attrName>
                                        </p:attrNameLst>
                                      </p:cBhvr>
                                      <p:tavLst>
                                        <p:tav tm="0">
                                          <p:val>
                                            <p:strVal val="#ppt_x-0.25"/>
                                          </p:val>
                                        </p:tav>
                                        <p:tav tm="100000">
                                          <p:val>
                                            <p:strVal val="#ppt_x"/>
                                          </p:val>
                                        </p:tav>
                                      </p:tavLst>
                                    </p:anim>
                                    <p:anim calcmode="lin" valueType="num">
                                      <p:cBhvr>
                                        <p:cTn id="31" dur="166" tmFilter="0.0,0.0; 0.25,0.07; 0.50,0.2; 0.75,0.467; 1.0,1.0">
                                          <p:stCondLst>
                                            <p:cond delay="0"/>
                                          </p:stCondLst>
                                        </p:cTn>
                                        <p:tgtEl>
                                          <p:spTgt spid="136195">
                                            <p:txEl>
                                              <p:pRg st="2" end="2"/>
                                            </p:txEl>
                                          </p:spTgt>
                                        </p:tgtEl>
                                        <p:attrNameLst>
                                          <p:attrName>ppt_y</p:attrName>
                                        </p:attrNameLst>
                                      </p:cBhvr>
                                      <p:tavLst>
                                        <p:tav tm="0" fmla="#ppt_y-sin(pi*$)/3">
                                          <p:val>
                                            <p:fltVal val="0.5"/>
                                          </p:val>
                                        </p:tav>
                                        <p:tav tm="100000">
                                          <p:val>
                                            <p:fltVal val="1"/>
                                          </p:val>
                                        </p:tav>
                                      </p:tavLst>
                                    </p:anim>
                                    <p:anim calcmode="lin" valueType="num">
                                      <p:cBhvr>
                                        <p:cTn id="32" dur="166" tmFilter="0, 0; 0.125,0.2665; 0.25,0.4; 0.375,0.465; 0.5,0.5;  0.625,0.535; 0.75,0.6; 0.875,0.7335; 1,1">
                                          <p:stCondLst>
                                            <p:cond delay="166"/>
                                          </p:stCondLst>
                                        </p:cTn>
                                        <p:tgtEl>
                                          <p:spTgt spid="136195">
                                            <p:txEl>
                                              <p:pRg st="2" end="2"/>
                                            </p:txEl>
                                          </p:spTgt>
                                        </p:tgtEl>
                                        <p:attrNameLst>
                                          <p:attrName>ppt_y</p:attrName>
                                        </p:attrNameLst>
                                      </p:cBhvr>
                                      <p:tavLst>
                                        <p:tav tm="0" fmla="#ppt_y-sin(pi*$)/9">
                                          <p:val>
                                            <p:fltVal val="0"/>
                                          </p:val>
                                        </p:tav>
                                        <p:tav tm="100000">
                                          <p:val>
                                            <p:fltVal val="1"/>
                                          </p:val>
                                        </p:tav>
                                      </p:tavLst>
                                    </p:anim>
                                    <p:anim calcmode="lin" valueType="num">
                                      <p:cBhvr>
                                        <p:cTn id="33" dur="83" tmFilter="0, 0; 0.125,0.2665; 0.25,0.4; 0.375,0.465; 0.5,0.5;  0.625,0.535; 0.75,0.6; 0.875,0.7335; 1,1">
                                          <p:stCondLst>
                                            <p:cond delay="331"/>
                                          </p:stCondLst>
                                        </p:cTn>
                                        <p:tgtEl>
                                          <p:spTgt spid="136195">
                                            <p:txEl>
                                              <p:pRg st="2" end="2"/>
                                            </p:txEl>
                                          </p:spTgt>
                                        </p:tgtEl>
                                        <p:attrNameLst>
                                          <p:attrName>ppt_y</p:attrName>
                                        </p:attrNameLst>
                                      </p:cBhvr>
                                      <p:tavLst>
                                        <p:tav tm="0" fmla="#ppt_y-sin(pi*$)/27">
                                          <p:val>
                                            <p:fltVal val="0"/>
                                          </p:val>
                                        </p:tav>
                                        <p:tav tm="100000">
                                          <p:val>
                                            <p:fltVal val="1"/>
                                          </p:val>
                                        </p:tav>
                                      </p:tavLst>
                                    </p:anim>
                                    <p:anim calcmode="lin" valueType="num">
                                      <p:cBhvr>
                                        <p:cTn id="34" dur="41" tmFilter="0, 0; 0.125,0.2665; 0.25,0.4; 0.375,0.465; 0.5,0.5;  0.625,0.535; 0.75,0.6; 0.875,0.7335; 1,1">
                                          <p:stCondLst>
                                            <p:cond delay="414"/>
                                          </p:stCondLst>
                                        </p:cTn>
                                        <p:tgtEl>
                                          <p:spTgt spid="136195">
                                            <p:txEl>
                                              <p:pRg st="2" end="2"/>
                                            </p:txEl>
                                          </p:spTgt>
                                        </p:tgtEl>
                                        <p:attrNameLst>
                                          <p:attrName>ppt_y</p:attrName>
                                        </p:attrNameLst>
                                      </p:cBhvr>
                                      <p:tavLst>
                                        <p:tav tm="0" fmla="#ppt_y-sin(pi*$)/81">
                                          <p:val>
                                            <p:fltVal val="0"/>
                                          </p:val>
                                        </p:tav>
                                        <p:tav tm="100000">
                                          <p:val>
                                            <p:fltVal val="1"/>
                                          </p:val>
                                        </p:tav>
                                      </p:tavLst>
                                    </p:anim>
                                    <p:animScale>
                                      <p:cBhvr>
                                        <p:cTn id="35" dur="7">
                                          <p:stCondLst>
                                            <p:cond delay="162"/>
                                          </p:stCondLst>
                                        </p:cTn>
                                        <p:tgtEl>
                                          <p:spTgt spid="136195">
                                            <p:txEl>
                                              <p:pRg st="2" end="2"/>
                                            </p:txEl>
                                          </p:spTgt>
                                        </p:tgtEl>
                                      </p:cBhvr>
                                      <p:to x="100000" y="60000"/>
                                    </p:animScale>
                                    <p:animScale>
                                      <p:cBhvr>
                                        <p:cTn id="36" dur="41" decel="50000">
                                          <p:stCondLst>
                                            <p:cond delay="169"/>
                                          </p:stCondLst>
                                        </p:cTn>
                                        <p:tgtEl>
                                          <p:spTgt spid="136195">
                                            <p:txEl>
                                              <p:pRg st="2" end="2"/>
                                            </p:txEl>
                                          </p:spTgt>
                                        </p:tgtEl>
                                      </p:cBhvr>
                                      <p:to x="100000" y="100000"/>
                                    </p:animScale>
                                    <p:animScale>
                                      <p:cBhvr>
                                        <p:cTn id="37" dur="7">
                                          <p:stCondLst>
                                            <p:cond delay="328"/>
                                          </p:stCondLst>
                                        </p:cTn>
                                        <p:tgtEl>
                                          <p:spTgt spid="136195">
                                            <p:txEl>
                                              <p:pRg st="2" end="2"/>
                                            </p:txEl>
                                          </p:spTgt>
                                        </p:tgtEl>
                                      </p:cBhvr>
                                      <p:to x="100000" y="80000"/>
                                    </p:animScale>
                                    <p:animScale>
                                      <p:cBhvr>
                                        <p:cTn id="38" dur="41" decel="50000">
                                          <p:stCondLst>
                                            <p:cond delay="335"/>
                                          </p:stCondLst>
                                        </p:cTn>
                                        <p:tgtEl>
                                          <p:spTgt spid="136195">
                                            <p:txEl>
                                              <p:pRg st="2" end="2"/>
                                            </p:txEl>
                                          </p:spTgt>
                                        </p:tgtEl>
                                      </p:cBhvr>
                                      <p:to x="100000" y="100000"/>
                                    </p:animScale>
                                    <p:animScale>
                                      <p:cBhvr>
                                        <p:cTn id="39" dur="7">
                                          <p:stCondLst>
                                            <p:cond delay="410"/>
                                          </p:stCondLst>
                                        </p:cTn>
                                        <p:tgtEl>
                                          <p:spTgt spid="136195">
                                            <p:txEl>
                                              <p:pRg st="2" end="2"/>
                                            </p:txEl>
                                          </p:spTgt>
                                        </p:tgtEl>
                                      </p:cBhvr>
                                      <p:to x="100000" y="90000"/>
                                    </p:animScale>
                                    <p:animScale>
                                      <p:cBhvr>
                                        <p:cTn id="40" dur="41" decel="50000">
                                          <p:stCondLst>
                                            <p:cond delay="417"/>
                                          </p:stCondLst>
                                        </p:cTn>
                                        <p:tgtEl>
                                          <p:spTgt spid="136195">
                                            <p:txEl>
                                              <p:pRg st="2" end="2"/>
                                            </p:txEl>
                                          </p:spTgt>
                                        </p:tgtEl>
                                      </p:cBhvr>
                                      <p:to x="100000" y="100000"/>
                                    </p:animScale>
                                    <p:animScale>
                                      <p:cBhvr>
                                        <p:cTn id="41" dur="7">
                                          <p:stCondLst>
                                            <p:cond delay="452"/>
                                          </p:stCondLst>
                                        </p:cTn>
                                        <p:tgtEl>
                                          <p:spTgt spid="136195">
                                            <p:txEl>
                                              <p:pRg st="2" end="2"/>
                                            </p:txEl>
                                          </p:spTgt>
                                        </p:tgtEl>
                                      </p:cBhvr>
                                      <p:to x="100000" y="95000"/>
                                    </p:animScale>
                                    <p:animScale>
                                      <p:cBhvr>
                                        <p:cTn id="42" dur="41" decel="50000">
                                          <p:stCondLst>
                                            <p:cond delay="458"/>
                                          </p:stCondLst>
                                        </p:cTn>
                                        <p:tgtEl>
                                          <p:spTgt spid="136195">
                                            <p:txEl>
                                              <p:pRg st="2" end="2"/>
                                            </p:txEl>
                                          </p:spTgt>
                                        </p:tgtEl>
                                      </p:cBhvr>
                                      <p:to x="100000" y="100000"/>
                                    </p:animScale>
                                  </p:childTnLst>
                                </p:cTn>
                              </p:par>
                              <p:par>
                                <p:cTn id="43" presetID="26" presetClass="entr" presetSubtype="0" fill="hold" nodeType="withEffect">
                                  <p:stCondLst>
                                    <p:cond delay="0"/>
                                  </p:stCondLst>
                                  <p:childTnLst>
                                    <p:set>
                                      <p:cBhvr>
                                        <p:cTn id="44" dur="1" fill="hold">
                                          <p:stCondLst>
                                            <p:cond delay="0"/>
                                          </p:stCondLst>
                                        </p:cTn>
                                        <p:tgtEl>
                                          <p:spTgt spid="136195">
                                            <p:txEl>
                                              <p:pRg st="3" end="3"/>
                                            </p:txEl>
                                          </p:spTgt>
                                        </p:tgtEl>
                                        <p:attrNameLst>
                                          <p:attrName>style.visibility</p:attrName>
                                        </p:attrNameLst>
                                      </p:cBhvr>
                                      <p:to>
                                        <p:strVal val="visible"/>
                                      </p:to>
                                    </p:set>
                                    <p:animEffect transition="in" filter="wipe(down)">
                                      <p:cBhvr>
                                        <p:cTn id="45" dur="145">
                                          <p:stCondLst>
                                            <p:cond delay="0"/>
                                          </p:stCondLst>
                                        </p:cTn>
                                        <p:tgtEl>
                                          <p:spTgt spid="136195">
                                            <p:txEl>
                                              <p:pRg st="3" end="3"/>
                                            </p:txEl>
                                          </p:spTgt>
                                        </p:tgtEl>
                                      </p:cBhvr>
                                    </p:animEffect>
                                    <p:anim calcmode="lin" valueType="num">
                                      <p:cBhvr>
                                        <p:cTn id="46" dur="456" tmFilter="0,0; 0.14,0.36; 0.43,0.73; 0.71,0.91; 1.0,1.0">
                                          <p:stCondLst>
                                            <p:cond delay="0"/>
                                          </p:stCondLst>
                                        </p:cTn>
                                        <p:tgtEl>
                                          <p:spTgt spid="136195">
                                            <p:txEl>
                                              <p:pRg st="3" end="3"/>
                                            </p:txEl>
                                          </p:spTgt>
                                        </p:tgtEl>
                                        <p:attrNameLst>
                                          <p:attrName>ppt_x</p:attrName>
                                        </p:attrNameLst>
                                      </p:cBhvr>
                                      <p:tavLst>
                                        <p:tav tm="0">
                                          <p:val>
                                            <p:strVal val="#ppt_x-0.25"/>
                                          </p:val>
                                        </p:tav>
                                        <p:tav tm="100000">
                                          <p:val>
                                            <p:strVal val="#ppt_x"/>
                                          </p:val>
                                        </p:tav>
                                      </p:tavLst>
                                    </p:anim>
                                    <p:anim calcmode="lin" valueType="num">
                                      <p:cBhvr>
                                        <p:cTn id="47" dur="166" tmFilter="0.0,0.0; 0.25,0.07; 0.50,0.2; 0.75,0.467; 1.0,1.0">
                                          <p:stCondLst>
                                            <p:cond delay="0"/>
                                          </p:stCondLst>
                                        </p:cTn>
                                        <p:tgtEl>
                                          <p:spTgt spid="136195">
                                            <p:txEl>
                                              <p:pRg st="3" end="3"/>
                                            </p:txEl>
                                          </p:spTgt>
                                        </p:tgtEl>
                                        <p:attrNameLst>
                                          <p:attrName>ppt_y</p:attrName>
                                        </p:attrNameLst>
                                      </p:cBhvr>
                                      <p:tavLst>
                                        <p:tav tm="0" fmla="#ppt_y-sin(pi*$)/3">
                                          <p:val>
                                            <p:fltVal val="0.5"/>
                                          </p:val>
                                        </p:tav>
                                        <p:tav tm="100000">
                                          <p:val>
                                            <p:fltVal val="1"/>
                                          </p:val>
                                        </p:tav>
                                      </p:tavLst>
                                    </p:anim>
                                    <p:anim calcmode="lin" valueType="num">
                                      <p:cBhvr>
                                        <p:cTn id="48" dur="166" tmFilter="0, 0; 0.125,0.2665; 0.25,0.4; 0.375,0.465; 0.5,0.5;  0.625,0.535; 0.75,0.6; 0.875,0.7335; 1,1">
                                          <p:stCondLst>
                                            <p:cond delay="166"/>
                                          </p:stCondLst>
                                        </p:cTn>
                                        <p:tgtEl>
                                          <p:spTgt spid="136195">
                                            <p:txEl>
                                              <p:pRg st="3" end="3"/>
                                            </p:txEl>
                                          </p:spTgt>
                                        </p:tgtEl>
                                        <p:attrNameLst>
                                          <p:attrName>ppt_y</p:attrName>
                                        </p:attrNameLst>
                                      </p:cBhvr>
                                      <p:tavLst>
                                        <p:tav tm="0" fmla="#ppt_y-sin(pi*$)/9">
                                          <p:val>
                                            <p:fltVal val="0"/>
                                          </p:val>
                                        </p:tav>
                                        <p:tav tm="100000">
                                          <p:val>
                                            <p:fltVal val="1"/>
                                          </p:val>
                                        </p:tav>
                                      </p:tavLst>
                                    </p:anim>
                                    <p:anim calcmode="lin" valueType="num">
                                      <p:cBhvr>
                                        <p:cTn id="49" dur="83" tmFilter="0, 0; 0.125,0.2665; 0.25,0.4; 0.375,0.465; 0.5,0.5;  0.625,0.535; 0.75,0.6; 0.875,0.7335; 1,1">
                                          <p:stCondLst>
                                            <p:cond delay="331"/>
                                          </p:stCondLst>
                                        </p:cTn>
                                        <p:tgtEl>
                                          <p:spTgt spid="136195">
                                            <p:txEl>
                                              <p:pRg st="3" end="3"/>
                                            </p:txEl>
                                          </p:spTgt>
                                        </p:tgtEl>
                                        <p:attrNameLst>
                                          <p:attrName>ppt_y</p:attrName>
                                        </p:attrNameLst>
                                      </p:cBhvr>
                                      <p:tavLst>
                                        <p:tav tm="0" fmla="#ppt_y-sin(pi*$)/27">
                                          <p:val>
                                            <p:fltVal val="0"/>
                                          </p:val>
                                        </p:tav>
                                        <p:tav tm="100000">
                                          <p:val>
                                            <p:fltVal val="1"/>
                                          </p:val>
                                        </p:tav>
                                      </p:tavLst>
                                    </p:anim>
                                    <p:anim calcmode="lin" valueType="num">
                                      <p:cBhvr>
                                        <p:cTn id="50" dur="41" tmFilter="0, 0; 0.125,0.2665; 0.25,0.4; 0.375,0.465; 0.5,0.5;  0.625,0.535; 0.75,0.6; 0.875,0.7335; 1,1">
                                          <p:stCondLst>
                                            <p:cond delay="414"/>
                                          </p:stCondLst>
                                        </p:cTn>
                                        <p:tgtEl>
                                          <p:spTgt spid="136195">
                                            <p:txEl>
                                              <p:pRg st="3" end="3"/>
                                            </p:txEl>
                                          </p:spTgt>
                                        </p:tgtEl>
                                        <p:attrNameLst>
                                          <p:attrName>ppt_y</p:attrName>
                                        </p:attrNameLst>
                                      </p:cBhvr>
                                      <p:tavLst>
                                        <p:tav tm="0" fmla="#ppt_y-sin(pi*$)/81">
                                          <p:val>
                                            <p:fltVal val="0"/>
                                          </p:val>
                                        </p:tav>
                                        <p:tav tm="100000">
                                          <p:val>
                                            <p:fltVal val="1"/>
                                          </p:val>
                                        </p:tav>
                                      </p:tavLst>
                                    </p:anim>
                                    <p:animScale>
                                      <p:cBhvr>
                                        <p:cTn id="51" dur="7">
                                          <p:stCondLst>
                                            <p:cond delay="162"/>
                                          </p:stCondLst>
                                        </p:cTn>
                                        <p:tgtEl>
                                          <p:spTgt spid="136195">
                                            <p:txEl>
                                              <p:pRg st="3" end="3"/>
                                            </p:txEl>
                                          </p:spTgt>
                                        </p:tgtEl>
                                      </p:cBhvr>
                                      <p:to x="100000" y="60000"/>
                                    </p:animScale>
                                    <p:animScale>
                                      <p:cBhvr>
                                        <p:cTn id="52" dur="41" decel="50000">
                                          <p:stCondLst>
                                            <p:cond delay="169"/>
                                          </p:stCondLst>
                                        </p:cTn>
                                        <p:tgtEl>
                                          <p:spTgt spid="136195">
                                            <p:txEl>
                                              <p:pRg st="3" end="3"/>
                                            </p:txEl>
                                          </p:spTgt>
                                        </p:tgtEl>
                                      </p:cBhvr>
                                      <p:to x="100000" y="100000"/>
                                    </p:animScale>
                                    <p:animScale>
                                      <p:cBhvr>
                                        <p:cTn id="53" dur="7">
                                          <p:stCondLst>
                                            <p:cond delay="328"/>
                                          </p:stCondLst>
                                        </p:cTn>
                                        <p:tgtEl>
                                          <p:spTgt spid="136195">
                                            <p:txEl>
                                              <p:pRg st="3" end="3"/>
                                            </p:txEl>
                                          </p:spTgt>
                                        </p:tgtEl>
                                      </p:cBhvr>
                                      <p:to x="100000" y="80000"/>
                                    </p:animScale>
                                    <p:animScale>
                                      <p:cBhvr>
                                        <p:cTn id="54" dur="41" decel="50000">
                                          <p:stCondLst>
                                            <p:cond delay="335"/>
                                          </p:stCondLst>
                                        </p:cTn>
                                        <p:tgtEl>
                                          <p:spTgt spid="136195">
                                            <p:txEl>
                                              <p:pRg st="3" end="3"/>
                                            </p:txEl>
                                          </p:spTgt>
                                        </p:tgtEl>
                                      </p:cBhvr>
                                      <p:to x="100000" y="100000"/>
                                    </p:animScale>
                                    <p:animScale>
                                      <p:cBhvr>
                                        <p:cTn id="55" dur="7">
                                          <p:stCondLst>
                                            <p:cond delay="410"/>
                                          </p:stCondLst>
                                        </p:cTn>
                                        <p:tgtEl>
                                          <p:spTgt spid="136195">
                                            <p:txEl>
                                              <p:pRg st="3" end="3"/>
                                            </p:txEl>
                                          </p:spTgt>
                                        </p:tgtEl>
                                      </p:cBhvr>
                                      <p:to x="100000" y="90000"/>
                                    </p:animScale>
                                    <p:animScale>
                                      <p:cBhvr>
                                        <p:cTn id="56" dur="41" decel="50000">
                                          <p:stCondLst>
                                            <p:cond delay="417"/>
                                          </p:stCondLst>
                                        </p:cTn>
                                        <p:tgtEl>
                                          <p:spTgt spid="136195">
                                            <p:txEl>
                                              <p:pRg st="3" end="3"/>
                                            </p:txEl>
                                          </p:spTgt>
                                        </p:tgtEl>
                                      </p:cBhvr>
                                      <p:to x="100000" y="100000"/>
                                    </p:animScale>
                                    <p:animScale>
                                      <p:cBhvr>
                                        <p:cTn id="57" dur="7">
                                          <p:stCondLst>
                                            <p:cond delay="452"/>
                                          </p:stCondLst>
                                        </p:cTn>
                                        <p:tgtEl>
                                          <p:spTgt spid="136195">
                                            <p:txEl>
                                              <p:pRg st="3" end="3"/>
                                            </p:txEl>
                                          </p:spTgt>
                                        </p:tgtEl>
                                      </p:cBhvr>
                                      <p:to x="100000" y="95000"/>
                                    </p:animScale>
                                    <p:animScale>
                                      <p:cBhvr>
                                        <p:cTn id="58" dur="41" decel="50000">
                                          <p:stCondLst>
                                            <p:cond delay="458"/>
                                          </p:stCondLst>
                                        </p:cTn>
                                        <p:tgtEl>
                                          <p:spTgt spid="136195">
                                            <p:txEl>
                                              <p:pRg st="3" end="3"/>
                                            </p:txEl>
                                          </p:spTgt>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36194" grpId="0"/>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242" name="Rectangle 2"/>
          <p:cNvSpPr>
            <a:spLocks noGrp="1" noChangeArrowheads="1"/>
          </p:cNvSpPr>
          <p:nvPr>
            <p:ph type="title"/>
          </p:nvPr>
        </p:nvSpPr>
        <p:spPr/>
        <p:txBody>
          <a:bodyPr/>
          <a:lstStyle/>
          <a:p>
            <a:endParaRPr lang="en-US"/>
          </a:p>
        </p:txBody>
      </p:sp>
      <p:sp>
        <p:nvSpPr>
          <p:cNvPr id="138243" name="Rectangle 3"/>
          <p:cNvSpPr>
            <a:spLocks noGrp="1" noChangeArrowheads="1"/>
          </p:cNvSpPr>
          <p:nvPr>
            <p:ph type="body" idx="1"/>
          </p:nvPr>
        </p:nvSpPr>
        <p:spPr>
          <a:xfrm>
            <a:off x="0" y="404813"/>
            <a:ext cx="9144000" cy="6453187"/>
          </a:xfrm>
        </p:spPr>
        <p:txBody>
          <a:bodyPr/>
          <a:lstStyle/>
          <a:p>
            <a:pPr>
              <a:buFontTx/>
              <a:buNone/>
            </a:pPr>
            <a:r>
              <a:rPr lang="en-US" sz="3100" b="1">
                <a:solidFill>
                  <a:srgbClr val="CCFF66"/>
                </a:solidFill>
              </a:rPr>
              <a:t>2</a:t>
            </a:r>
            <a:r>
              <a:rPr lang="ar-EG" sz="3100" b="1">
                <a:solidFill>
                  <a:srgbClr val="CCFF66"/>
                </a:solidFill>
              </a:rPr>
              <a:t>-ضرورة الوصول لمرحلة الإبداع والتحديث في المنتجات المصرفية الإسلامية،وهذا يتطلب اتخاذ خطوات إيجابية في هذا الاتجاه مثل:</a:t>
            </a:r>
          </a:p>
          <a:p>
            <a:pPr>
              <a:buFontTx/>
              <a:buNone/>
            </a:pPr>
            <a:r>
              <a:rPr lang="ar-EG" sz="3100"/>
              <a:t>أ- وجود مراكز بحث متخصصة وتوفير الدعم المادي والبشري لها، وتطوير منتجات مصرفية إسلامية منافسة للمنتجات التقليدية القائمة في السوق.وتبني المؤسسات المالية لمبدأ الحماية الفكرية لمنتجاتها</a:t>
            </a:r>
            <a:r>
              <a:rPr lang="en-US" sz="3100"/>
              <a:t> </a:t>
            </a:r>
            <a:r>
              <a:rPr lang="ar-EG" sz="3100"/>
              <a:t>المبتكرة وذلك حتى تستفيد منها ماديا مما يشجعها على التطوير والابتكار</a:t>
            </a:r>
            <a:r>
              <a:rPr lang="en-US" sz="3100"/>
              <a:t>.</a:t>
            </a:r>
            <a:endParaRPr lang="ar-EG" sz="3100"/>
          </a:p>
          <a:p>
            <a:pPr>
              <a:buFontTx/>
              <a:buNone/>
            </a:pPr>
            <a:r>
              <a:rPr lang="ar-EG" sz="3100"/>
              <a:t>ب- عدم اقتصار دور الهيئات الشرعية في المصارف الإسلامية على الرقابة، و إنما قيادة عمليات الإبداع والتطوير في المنتجات والآليات المصرفية لدى المصارف الإسلامية.</a:t>
            </a:r>
          </a:p>
          <a:p>
            <a:pPr>
              <a:buFontTx/>
              <a:buNone/>
            </a:pPr>
            <a:r>
              <a:rPr lang="ar-EG" sz="3100"/>
              <a:t>جـ- قيام الدول العربية والإسلامية ب</a:t>
            </a:r>
            <a:r>
              <a:rPr lang="ar-SY" sz="3100"/>
              <a:t>إحلال الاقتصاد المرتكز على الأسس الإسلامية محله اللائق به في الجامعات ومراكز الدراسات والمؤتمرات والندوات ، والعمل على  نشره نظرياً وتطبيقياً.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8" presetClass="entr" presetSubtype="0" accel="50000" fill="hold" nodeType="clickEffect">
                                  <p:stCondLst>
                                    <p:cond delay="0"/>
                                  </p:stCondLst>
                                  <p:childTnLst>
                                    <p:set>
                                      <p:cBhvr>
                                        <p:cTn id="6" dur="1" fill="hold">
                                          <p:stCondLst>
                                            <p:cond delay="0"/>
                                          </p:stCondLst>
                                        </p:cTn>
                                        <p:tgtEl>
                                          <p:spTgt spid="138243">
                                            <p:txEl>
                                              <p:pRg st="0" end="0"/>
                                            </p:txEl>
                                          </p:spTgt>
                                        </p:tgtEl>
                                        <p:attrNameLst>
                                          <p:attrName>style.visibility</p:attrName>
                                        </p:attrNameLst>
                                      </p:cBhvr>
                                      <p:to>
                                        <p:strVal val="visible"/>
                                      </p:to>
                                    </p:set>
                                    <p:anim calcmode="lin" valueType="num">
                                      <p:cBhvr>
                                        <p:cTn id="7" dur="1000" fill="hold"/>
                                        <p:tgtEl>
                                          <p:spTgt spid="138243">
                                            <p:txEl>
                                              <p:pRg st="0" end="0"/>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8" dur="1000" fill="hold"/>
                                        <p:tgtEl>
                                          <p:spTgt spid="138243">
                                            <p:txEl>
                                              <p:pRg st="0" end="0"/>
                                            </p:txEl>
                                          </p:spTgt>
                                        </p:tgtEl>
                                        <p:attrNameLst>
                                          <p:attrName>ppt_x</p:attrName>
                                        </p:attrNameLst>
                                      </p:cBhvr>
                                      <p:tavLst>
                                        <p:tav tm="0">
                                          <p:val>
                                            <p:fltVal val="-1"/>
                                          </p:val>
                                        </p:tav>
                                        <p:tav tm="50000">
                                          <p:val>
                                            <p:fltVal val="0.95"/>
                                          </p:val>
                                        </p:tav>
                                        <p:tav tm="100000">
                                          <p:val>
                                            <p:strVal val="#ppt_x"/>
                                          </p:val>
                                        </p:tav>
                                      </p:tavLst>
                                    </p:anim>
                                    <p:anim calcmode="lin" valueType="num">
                                      <p:cBhvr>
                                        <p:cTn id="9" dur="1000" fill="hold"/>
                                        <p:tgtEl>
                                          <p:spTgt spid="138243">
                                            <p:txEl>
                                              <p:pRg st="0" end="0"/>
                                            </p:txEl>
                                          </p:spTgt>
                                        </p:tgtEl>
                                        <p:attrNameLst>
                                          <p:attrName>ppt_y</p:attrName>
                                        </p:attrNameLst>
                                      </p:cBhvr>
                                      <p:tavLst>
                                        <p:tav tm="0">
                                          <p:val>
                                            <p:strVal val="#ppt_y"/>
                                          </p:val>
                                        </p:tav>
                                        <p:tav tm="100000">
                                          <p:val>
                                            <p:strVal val="#ppt_y"/>
                                          </p:val>
                                        </p:tav>
                                      </p:tavLst>
                                    </p:anim>
                                    <p:animEffect transition="in" filter="fade">
                                      <p:cBhvr>
                                        <p:cTn id="10" dur="1000"/>
                                        <p:tgtEl>
                                          <p:spTgt spid="138243">
                                            <p:txEl>
                                              <p:pRg st="0" end="0"/>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48" presetClass="entr" presetSubtype="0" accel="50000" fill="hold" nodeType="clickEffect">
                                  <p:stCondLst>
                                    <p:cond delay="0"/>
                                  </p:stCondLst>
                                  <p:childTnLst>
                                    <p:set>
                                      <p:cBhvr>
                                        <p:cTn id="14" dur="1" fill="hold">
                                          <p:stCondLst>
                                            <p:cond delay="0"/>
                                          </p:stCondLst>
                                        </p:cTn>
                                        <p:tgtEl>
                                          <p:spTgt spid="138243">
                                            <p:txEl>
                                              <p:pRg st="1" end="1"/>
                                            </p:txEl>
                                          </p:spTgt>
                                        </p:tgtEl>
                                        <p:attrNameLst>
                                          <p:attrName>style.visibility</p:attrName>
                                        </p:attrNameLst>
                                      </p:cBhvr>
                                      <p:to>
                                        <p:strVal val="visible"/>
                                      </p:to>
                                    </p:set>
                                    <p:anim calcmode="lin" valueType="num">
                                      <p:cBhvr>
                                        <p:cTn id="15" dur="500" fill="hold"/>
                                        <p:tgtEl>
                                          <p:spTgt spid="138243">
                                            <p:txEl>
                                              <p:pRg st="1" end="1"/>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6" dur="500" fill="hold"/>
                                        <p:tgtEl>
                                          <p:spTgt spid="138243">
                                            <p:txEl>
                                              <p:pRg st="1" end="1"/>
                                            </p:txEl>
                                          </p:spTgt>
                                        </p:tgtEl>
                                        <p:attrNameLst>
                                          <p:attrName>ppt_x</p:attrName>
                                        </p:attrNameLst>
                                      </p:cBhvr>
                                      <p:tavLst>
                                        <p:tav tm="0">
                                          <p:val>
                                            <p:fltVal val="-1"/>
                                          </p:val>
                                        </p:tav>
                                        <p:tav tm="50000">
                                          <p:val>
                                            <p:fltVal val="0.95"/>
                                          </p:val>
                                        </p:tav>
                                        <p:tav tm="100000">
                                          <p:val>
                                            <p:strVal val="#ppt_x"/>
                                          </p:val>
                                        </p:tav>
                                      </p:tavLst>
                                    </p:anim>
                                    <p:anim calcmode="lin" valueType="num">
                                      <p:cBhvr>
                                        <p:cTn id="17" dur="500" fill="hold"/>
                                        <p:tgtEl>
                                          <p:spTgt spid="138243">
                                            <p:txEl>
                                              <p:pRg st="1" end="1"/>
                                            </p:txEl>
                                          </p:spTgt>
                                        </p:tgtEl>
                                        <p:attrNameLst>
                                          <p:attrName>ppt_y</p:attrName>
                                        </p:attrNameLst>
                                      </p:cBhvr>
                                      <p:tavLst>
                                        <p:tav tm="0">
                                          <p:val>
                                            <p:strVal val="#ppt_y"/>
                                          </p:val>
                                        </p:tav>
                                        <p:tav tm="100000">
                                          <p:val>
                                            <p:strVal val="#ppt_y"/>
                                          </p:val>
                                        </p:tav>
                                      </p:tavLst>
                                    </p:anim>
                                    <p:animEffect transition="in" filter="fade">
                                      <p:cBhvr>
                                        <p:cTn id="18" dur="500"/>
                                        <p:tgtEl>
                                          <p:spTgt spid="138243">
                                            <p:txEl>
                                              <p:pRg st="1" end="1"/>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48" presetClass="entr" presetSubtype="0" accel="50000" fill="hold" nodeType="clickEffect">
                                  <p:stCondLst>
                                    <p:cond delay="0"/>
                                  </p:stCondLst>
                                  <p:childTnLst>
                                    <p:set>
                                      <p:cBhvr>
                                        <p:cTn id="22" dur="1" fill="hold">
                                          <p:stCondLst>
                                            <p:cond delay="0"/>
                                          </p:stCondLst>
                                        </p:cTn>
                                        <p:tgtEl>
                                          <p:spTgt spid="138243">
                                            <p:txEl>
                                              <p:pRg st="2" end="2"/>
                                            </p:txEl>
                                          </p:spTgt>
                                        </p:tgtEl>
                                        <p:attrNameLst>
                                          <p:attrName>style.visibility</p:attrName>
                                        </p:attrNameLst>
                                      </p:cBhvr>
                                      <p:to>
                                        <p:strVal val="visible"/>
                                      </p:to>
                                    </p:set>
                                    <p:anim calcmode="lin" valueType="num">
                                      <p:cBhvr>
                                        <p:cTn id="23" dur="500" fill="hold"/>
                                        <p:tgtEl>
                                          <p:spTgt spid="138243">
                                            <p:txEl>
                                              <p:pRg st="2" end="2"/>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24" dur="500" fill="hold"/>
                                        <p:tgtEl>
                                          <p:spTgt spid="138243">
                                            <p:txEl>
                                              <p:pRg st="2" end="2"/>
                                            </p:txEl>
                                          </p:spTgt>
                                        </p:tgtEl>
                                        <p:attrNameLst>
                                          <p:attrName>ppt_x</p:attrName>
                                        </p:attrNameLst>
                                      </p:cBhvr>
                                      <p:tavLst>
                                        <p:tav tm="0">
                                          <p:val>
                                            <p:fltVal val="-1"/>
                                          </p:val>
                                        </p:tav>
                                        <p:tav tm="50000">
                                          <p:val>
                                            <p:fltVal val="0.95"/>
                                          </p:val>
                                        </p:tav>
                                        <p:tav tm="100000">
                                          <p:val>
                                            <p:strVal val="#ppt_x"/>
                                          </p:val>
                                        </p:tav>
                                      </p:tavLst>
                                    </p:anim>
                                    <p:anim calcmode="lin" valueType="num">
                                      <p:cBhvr>
                                        <p:cTn id="25" dur="500" fill="hold"/>
                                        <p:tgtEl>
                                          <p:spTgt spid="138243">
                                            <p:txEl>
                                              <p:pRg st="2" end="2"/>
                                            </p:txEl>
                                          </p:spTgt>
                                        </p:tgtEl>
                                        <p:attrNameLst>
                                          <p:attrName>ppt_y</p:attrName>
                                        </p:attrNameLst>
                                      </p:cBhvr>
                                      <p:tavLst>
                                        <p:tav tm="0">
                                          <p:val>
                                            <p:strVal val="#ppt_y"/>
                                          </p:val>
                                        </p:tav>
                                        <p:tav tm="100000">
                                          <p:val>
                                            <p:strVal val="#ppt_y"/>
                                          </p:val>
                                        </p:tav>
                                      </p:tavLst>
                                    </p:anim>
                                    <p:animEffect transition="in" filter="fade">
                                      <p:cBhvr>
                                        <p:cTn id="26" dur="500"/>
                                        <p:tgtEl>
                                          <p:spTgt spid="138243">
                                            <p:txEl>
                                              <p:pRg st="2" end="2"/>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48" presetClass="entr" presetSubtype="0" accel="50000" fill="hold" nodeType="clickEffect">
                                  <p:stCondLst>
                                    <p:cond delay="0"/>
                                  </p:stCondLst>
                                  <p:childTnLst>
                                    <p:set>
                                      <p:cBhvr>
                                        <p:cTn id="30" dur="1" fill="hold">
                                          <p:stCondLst>
                                            <p:cond delay="0"/>
                                          </p:stCondLst>
                                        </p:cTn>
                                        <p:tgtEl>
                                          <p:spTgt spid="138243">
                                            <p:txEl>
                                              <p:pRg st="3" end="3"/>
                                            </p:txEl>
                                          </p:spTgt>
                                        </p:tgtEl>
                                        <p:attrNameLst>
                                          <p:attrName>style.visibility</p:attrName>
                                        </p:attrNameLst>
                                      </p:cBhvr>
                                      <p:to>
                                        <p:strVal val="visible"/>
                                      </p:to>
                                    </p:set>
                                    <p:anim calcmode="lin" valueType="num">
                                      <p:cBhvr>
                                        <p:cTn id="31" dur="500" fill="hold"/>
                                        <p:tgtEl>
                                          <p:spTgt spid="138243">
                                            <p:txEl>
                                              <p:pRg st="3" end="3"/>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32" dur="500" fill="hold"/>
                                        <p:tgtEl>
                                          <p:spTgt spid="138243">
                                            <p:txEl>
                                              <p:pRg st="3" end="3"/>
                                            </p:txEl>
                                          </p:spTgt>
                                        </p:tgtEl>
                                        <p:attrNameLst>
                                          <p:attrName>ppt_x</p:attrName>
                                        </p:attrNameLst>
                                      </p:cBhvr>
                                      <p:tavLst>
                                        <p:tav tm="0">
                                          <p:val>
                                            <p:fltVal val="-1"/>
                                          </p:val>
                                        </p:tav>
                                        <p:tav tm="50000">
                                          <p:val>
                                            <p:fltVal val="0.95"/>
                                          </p:val>
                                        </p:tav>
                                        <p:tav tm="100000">
                                          <p:val>
                                            <p:strVal val="#ppt_x"/>
                                          </p:val>
                                        </p:tav>
                                      </p:tavLst>
                                    </p:anim>
                                    <p:anim calcmode="lin" valueType="num">
                                      <p:cBhvr>
                                        <p:cTn id="33" dur="500" fill="hold"/>
                                        <p:tgtEl>
                                          <p:spTgt spid="138243">
                                            <p:txEl>
                                              <p:pRg st="3" end="3"/>
                                            </p:txEl>
                                          </p:spTgt>
                                        </p:tgtEl>
                                        <p:attrNameLst>
                                          <p:attrName>ppt_y</p:attrName>
                                        </p:attrNameLst>
                                      </p:cBhvr>
                                      <p:tavLst>
                                        <p:tav tm="0">
                                          <p:val>
                                            <p:strVal val="#ppt_y"/>
                                          </p:val>
                                        </p:tav>
                                        <p:tav tm="100000">
                                          <p:val>
                                            <p:strVal val="#ppt_y"/>
                                          </p:val>
                                        </p:tav>
                                      </p:tavLst>
                                    </p:anim>
                                    <p:animEffect transition="in" filter="fade">
                                      <p:cBhvr>
                                        <p:cTn id="34" dur="500"/>
                                        <p:tgtEl>
                                          <p:spTgt spid="13824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866" name="Rectangle 2"/>
          <p:cNvSpPr>
            <a:spLocks noGrp="1" noChangeArrowheads="1"/>
          </p:cNvSpPr>
          <p:nvPr>
            <p:ph type="title"/>
          </p:nvPr>
        </p:nvSpPr>
        <p:spPr/>
        <p:txBody>
          <a:bodyPr/>
          <a:lstStyle/>
          <a:p>
            <a:r>
              <a:rPr lang="ar-SA" b="1" u="sng">
                <a:solidFill>
                  <a:srgbClr val="66CCFF"/>
                </a:solidFill>
              </a:rPr>
              <a:t>فرضيات البحث :</a:t>
            </a:r>
            <a:endParaRPr lang="en-US" b="1" u="sng">
              <a:solidFill>
                <a:srgbClr val="66CCFF"/>
              </a:solidFill>
            </a:endParaRPr>
          </a:p>
        </p:txBody>
      </p:sp>
      <p:sp>
        <p:nvSpPr>
          <p:cNvPr id="36867" name="Rectangle 3"/>
          <p:cNvSpPr>
            <a:spLocks noGrp="1" noChangeArrowheads="1"/>
          </p:cNvSpPr>
          <p:nvPr>
            <p:ph type="body" idx="1"/>
          </p:nvPr>
        </p:nvSpPr>
        <p:spPr>
          <a:xfrm>
            <a:off x="539750" y="2205038"/>
            <a:ext cx="7766050" cy="3887787"/>
          </a:xfrm>
          <a:ln>
            <a:solidFill>
              <a:schemeClr val="accent2"/>
            </a:solidFill>
          </a:ln>
        </p:spPr>
        <p:txBody>
          <a:bodyPr/>
          <a:lstStyle/>
          <a:p>
            <a:pPr>
              <a:lnSpc>
                <a:spcPct val="80000"/>
              </a:lnSpc>
            </a:pPr>
            <a:endParaRPr lang="ar-SA" sz="2800" b="1" u="sng">
              <a:solidFill>
                <a:srgbClr val="002060"/>
              </a:solidFill>
            </a:endParaRPr>
          </a:p>
          <a:p>
            <a:pPr>
              <a:lnSpc>
                <a:spcPct val="80000"/>
              </a:lnSpc>
              <a:buFontTx/>
              <a:buNone/>
            </a:pPr>
            <a:r>
              <a:rPr lang="en-US" sz="2800" b="1"/>
              <a:t> </a:t>
            </a:r>
            <a:r>
              <a:rPr lang="ar-SA" sz="2800"/>
              <a:t>يستند البحث إلى الفرضيات الأساسية التالية:</a:t>
            </a:r>
          </a:p>
          <a:p>
            <a:pPr>
              <a:lnSpc>
                <a:spcPct val="80000"/>
              </a:lnSpc>
              <a:buFontTx/>
              <a:buNone/>
            </a:pPr>
            <a:r>
              <a:rPr lang="ar-SA" sz="2800"/>
              <a:t>1-إن اختلاف الأنشطة بين المصارف الإسلامية عن التقليدية يؤدي إلى تنوع وزيادة المخاطر التي تواجه الصناعة المصرفية الإسلامية. </a:t>
            </a:r>
          </a:p>
          <a:p>
            <a:pPr>
              <a:lnSpc>
                <a:spcPct val="80000"/>
              </a:lnSpc>
              <a:buFontTx/>
              <a:buNone/>
            </a:pPr>
            <a:r>
              <a:rPr lang="ar-SA" sz="2800"/>
              <a:t>2- يؤثر ارتفاع تكلفة مخاطر عقد الاستصناع إلى ضعف استخدامه في المصارف الإسلامية . </a:t>
            </a:r>
          </a:p>
          <a:p>
            <a:pPr>
              <a:lnSpc>
                <a:spcPct val="80000"/>
              </a:lnSpc>
              <a:buFontTx/>
              <a:buNone/>
            </a:pPr>
            <a:r>
              <a:rPr lang="ar-SA" sz="2800"/>
              <a:t>3- تؤثر الهندسة المالية الإسلامية على تكلفة مخاطر تمويل عقود الاستصناع وتؤدي إلى تخفيضها.</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36866"/>
                                        </p:tgtEl>
                                        <p:attrNameLst>
                                          <p:attrName>style.visibility</p:attrName>
                                        </p:attrNameLst>
                                      </p:cBhvr>
                                      <p:to>
                                        <p:strVal val="visible"/>
                                      </p:to>
                                    </p:set>
                                    <p:anim calcmode="lin" valueType="num">
                                      <p:cBhvr additive="base">
                                        <p:cTn id="7" dur="500" fill="hold"/>
                                        <p:tgtEl>
                                          <p:spTgt spid="36866"/>
                                        </p:tgtEl>
                                        <p:attrNameLst>
                                          <p:attrName>ppt_x</p:attrName>
                                        </p:attrNameLst>
                                      </p:cBhvr>
                                      <p:tavLst>
                                        <p:tav tm="0">
                                          <p:val>
                                            <p:strVal val="0-#ppt_w/2"/>
                                          </p:val>
                                        </p:tav>
                                        <p:tav tm="100000">
                                          <p:val>
                                            <p:strVal val="#ppt_x"/>
                                          </p:val>
                                        </p:tav>
                                      </p:tavLst>
                                    </p:anim>
                                    <p:anim calcmode="lin" valueType="num">
                                      <p:cBhvr additive="base">
                                        <p:cTn id="8" dur="500" fill="hold"/>
                                        <p:tgtEl>
                                          <p:spTgt spid="36866"/>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16" presetClass="entr" presetSubtype="26" fill="hold" grpId="0" nodeType="clickEffect">
                                  <p:stCondLst>
                                    <p:cond delay="0"/>
                                  </p:stCondLst>
                                  <p:iterate type="wd">
                                    <p:tmPct val="100000"/>
                                  </p:iterate>
                                  <p:childTnLst>
                                    <p:set>
                                      <p:cBhvr>
                                        <p:cTn id="12" dur="1" fill="hold">
                                          <p:stCondLst>
                                            <p:cond delay="0"/>
                                          </p:stCondLst>
                                        </p:cTn>
                                        <p:tgtEl>
                                          <p:spTgt spid="36867">
                                            <p:txEl>
                                              <p:pRg st="1" end="1"/>
                                            </p:txEl>
                                          </p:spTgt>
                                        </p:tgtEl>
                                        <p:attrNameLst>
                                          <p:attrName>style.visibility</p:attrName>
                                        </p:attrNameLst>
                                      </p:cBhvr>
                                      <p:to>
                                        <p:strVal val="visible"/>
                                      </p:to>
                                    </p:set>
                                    <p:animEffect transition="in" filter="barn(inHorizontal)">
                                      <p:cBhvr>
                                        <p:cTn id="13" dur="300"/>
                                        <p:tgtEl>
                                          <p:spTgt spid="36867">
                                            <p:txEl>
                                              <p:pRg st="1" end="1"/>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16" presetClass="entr" presetSubtype="26" fill="hold" grpId="0" nodeType="clickEffect">
                                  <p:stCondLst>
                                    <p:cond delay="0"/>
                                  </p:stCondLst>
                                  <p:iterate type="wd">
                                    <p:tmPct val="100000"/>
                                  </p:iterate>
                                  <p:childTnLst>
                                    <p:set>
                                      <p:cBhvr>
                                        <p:cTn id="17" dur="1" fill="hold">
                                          <p:stCondLst>
                                            <p:cond delay="0"/>
                                          </p:stCondLst>
                                        </p:cTn>
                                        <p:tgtEl>
                                          <p:spTgt spid="36867">
                                            <p:txEl>
                                              <p:pRg st="2" end="2"/>
                                            </p:txEl>
                                          </p:spTgt>
                                        </p:tgtEl>
                                        <p:attrNameLst>
                                          <p:attrName>style.visibility</p:attrName>
                                        </p:attrNameLst>
                                      </p:cBhvr>
                                      <p:to>
                                        <p:strVal val="visible"/>
                                      </p:to>
                                    </p:set>
                                    <p:animEffect transition="in" filter="barn(inHorizontal)">
                                      <p:cBhvr>
                                        <p:cTn id="18" dur="300"/>
                                        <p:tgtEl>
                                          <p:spTgt spid="36867">
                                            <p:txEl>
                                              <p:pRg st="2" end="2"/>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16" presetClass="entr" presetSubtype="26" fill="hold" grpId="0" nodeType="clickEffect">
                                  <p:stCondLst>
                                    <p:cond delay="0"/>
                                  </p:stCondLst>
                                  <p:iterate type="wd">
                                    <p:tmPct val="100000"/>
                                  </p:iterate>
                                  <p:childTnLst>
                                    <p:set>
                                      <p:cBhvr>
                                        <p:cTn id="22" dur="1" fill="hold">
                                          <p:stCondLst>
                                            <p:cond delay="0"/>
                                          </p:stCondLst>
                                        </p:cTn>
                                        <p:tgtEl>
                                          <p:spTgt spid="36867">
                                            <p:txEl>
                                              <p:pRg st="3" end="3"/>
                                            </p:txEl>
                                          </p:spTgt>
                                        </p:tgtEl>
                                        <p:attrNameLst>
                                          <p:attrName>style.visibility</p:attrName>
                                        </p:attrNameLst>
                                      </p:cBhvr>
                                      <p:to>
                                        <p:strVal val="visible"/>
                                      </p:to>
                                    </p:set>
                                    <p:animEffect transition="in" filter="barn(inHorizontal)">
                                      <p:cBhvr>
                                        <p:cTn id="23" dur="300"/>
                                        <p:tgtEl>
                                          <p:spTgt spid="36867">
                                            <p:txEl>
                                              <p:pRg st="3" end="3"/>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16" presetClass="entr" presetSubtype="26" fill="hold" grpId="0" nodeType="clickEffect">
                                  <p:stCondLst>
                                    <p:cond delay="0"/>
                                  </p:stCondLst>
                                  <p:iterate type="wd">
                                    <p:tmPct val="100000"/>
                                  </p:iterate>
                                  <p:childTnLst>
                                    <p:set>
                                      <p:cBhvr>
                                        <p:cTn id="27" dur="1" fill="hold">
                                          <p:stCondLst>
                                            <p:cond delay="0"/>
                                          </p:stCondLst>
                                        </p:cTn>
                                        <p:tgtEl>
                                          <p:spTgt spid="36867">
                                            <p:txEl>
                                              <p:pRg st="4" end="4"/>
                                            </p:txEl>
                                          </p:spTgt>
                                        </p:tgtEl>
                                        <p:attrNameLst>
                                          <p:attrName>style.visibility</p:attrName>
                                        </p:attrNameLst>
                                      </p:cBhvr>
                                      <p:to>
                                        <p:strVal val="visible"/>
                                      </p:to>
                                    </p:set>
                                    <p:animEffect transition="in" filter="barn(inHorizontal)">
                                      <p:cBhvr>
                                        <p:cTn id="28" dur="300"/>
                                        <p:tgtEl>
                                          <p:spTgt spid="36867">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6866" grpId="0" autoUpdateAnimBg="0"/>
      <p:bldP spid="36867" grpId="0" build="p" bldLvl="5" autoUpdateAnimBg="0"/>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2578" name="Rectangle 2"/>
          <p:cNvSpPr>
            <a:spLocks noGrp="1" noChangeArrowheads="1"/>
          </p:cNvSpPr>
          <p:nvPr>
            <p:ph type="title"/>
          </p:nvPr>
        </p:nvSpPr>
        <p:spPr/>
        <p:txBody>
          <a:bodyPr/>
          <a:lstStyle/>
          <a:p>
            <a:endParaRPr lang="en-US"/>
          </a:p>
        </p:txBody>
      </p:sp>
      <p:sp>
        <p:nvSpPr>
          <p:cNvPr id="152579" name="Rectangle 3"/>
          <p:cNvSpPr>
            <a:spLocks noGrp="1" noChangeArrowheads="1"/>
          </p:cNvSpPr>
          <p:nvPr>
            <p:ph type="body" idx="1"/>
          </p:nvPr>
        </p:nvSpPr>
        <p:spPr>
          <a:xfrm>
            <a:off x="0" y="404813"/>
            <a:ext cx="8964613" cy="6624637"/>
          </a:xfrm>
        </p:spPr>
        <p:txBody>
          <a:bodyPr/>
          <a:lstStyle/>
          <a:p>
            <a:pPr algn="dist" rtl="0">
              <a:buFontTx/>
              <a:buNone/>
            </a:pPr>
            <a:r>
              <a:rPr lang="ar-EG" sz="2800">
                <a:solidFill>
                  <a:srgbClr val="FFFF00"/>
                </a:solidFill>
              </a:rPr>
              <a:t>د-</a:t>
            </a:r>
            <a:r>
              <a:rPr lang="ar-EG" sz="2800"/>
              <a:t> إيجاد سوق أصيل للاقتراض بين المصارف الإسلامية ،يكون خطوة مهمة نحو تمكينها من المحافظة على القدر المناسب من السيولة دون الاضطرار للاحتفاظ بحجم كبير من الأصول القصيرة الأجل.</a:t>
            </a:r>
            <a:r>
              <a:rPr lang="ar-SY" sz="2800"/>
              <a:t>   </a:t>
            </a:r>
            <a:r>
              <a:rPr lang="ar-SY"/>
              <a:t> </a:t>
            </a:r>
          </a:p>
          <a:p>
            <a:pPr>
              <a:buFontTx/>
              <a:buNone/>
            </a:pPr>
            <a:r>
              <a:rPr lang="ar-SY">
                <a:solidFill>
                  <a:srgbClr val="FFFF00"/>
                </a:solidFill>
              </a:rPr>
              <a:t>هـ-</a:t>
            </a:r>
            <a:r>
              <a:rPr lang="ar-SY"/>
              <a:t> تدريب الكوادر البشرية بحيث تتوفر للمصرف الإسلامي الموارد البشرية الكافية  للقيام بالعمليات المالية الإسلامية.</a:t>
            </a:r>
          </a:p>
          <a:p>
            <a:pPr algn="dist">
              <a:buFontTx/>
              <a:buNone/>
            </a:pPr>
            <a:r>
              <a:rPr lang="ar-SY" b="1">
                <a:solidFill>
                  <a:srgbClr val="FF99CC"/>
                </a:solidFill>
              </a:rPr>
              <a:t>3-</a:t>
            </a:r>
            <a:r>
              <a:rPr lang="ar-SY"/>
              <a:t> استخدام عقود الاستصناع من قبل الدولة لتمويل مشاريع البنية التحتية،حيث</a:t>
            </a:r>
            <a:r>
              <a:rPr lang="ar-SA" altLang="zh-CN"/>
              <a:t> تعتبر وسيلة لجذب واستقطاب الودائع طويلة الأجل،وأداة لإدارة السيولة في الاقتصاد الوطني.وتغطية جزء من العجز في موازنة الدولة من موارد نقدية وحقيقية.وذلك بإصدار البنك المركزي صكوك استصناع لمشروع محدد</a:t>
            </a:r>
            <a:r>
              <a:rPr lang="ar-SY" altLang="zh-CN"/>
              <a:t> </a:t>
            </a:r>
            <a:r>
              <a:rPr lang="ar-SA" altLang="zh-CN"/>
              <a:t>وتطرح هذه الصكوك للجمهور لشراء تلك الصكوك ويدفع العائد على الصكوك كل ثلاث أشهر بعد</a:t>
            </a:r>
            <a:r>
              <a:rPr lang="ar-SY" altLang="zh-CN"/>
              <a:t> </a:t>
            </a:r>
            <a:r>
              <a:rPr lang="ar-SA" altLang="zh-CN"/>
              <a:t>انتهاء المشروع لمنح المستثمرين درجة معقولة من</a:t>
            </a:r>
            <a:r>
              <a:rPr lang="ar-SY" altLang="zh-CN"/>
              <a:t> السيولة.                                         . </a:t>
            </a:r>
            <a:r>
              <a:rPr lang="ar-SA" altLang="zh-CN"/>
              <a:t> </a:t>
            </a:r>
            <a:r>
              <a:rPr lang="ar-SY" altLang="zh-CN"/>
              <a:t>       </a:t>
            </a:r>
            <a:endParaRPr lang="en-US"/>
          </a:p>
          <a:p>
            <a:pPr>
              <a:buFontTx/>
              <a:buNone/>
            </a:pPr>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1" presetClass="entr" presetSubtype="0" fill="hold" nodeType="clickEffect">
                                  <p:stCondLst>
                                    <p:cond delay="0"/>
                                  </p:stCondLst>
                                  <p:childTnLst>
                                    <p:set>
                                      <p:cBhvr>
                                        <p:cTn id="6" dur="1" fill="hold">
                                          <p:stCondLst>
                                            <p:cond delay="0"/>
                                          </p:stCondLst>
                                        </p:cTn>
                                        <p:tgtEl>
                                          <p:spTgt spid="152579">
                                            <p:txEl>
                                              <p:pRg st="0" end="0"/>
                                            </p:txEl>
                                          </p:spTgt>
                                        </p:tgtEl>
                                        <p:attrNameLst>
                                          <p:attrName>style.visibility</p:attrName>
                                        </p:attrNameLst>
                                      </p:cBhvr>
                                      <p:to>
                                        <p:strVal val="visible"/>
                                      </p:to>
                                    </p:set>
                                    <p:animEffect transition="in" filter="fade">
                                      <p:cBhvr>
                                        <p:cTn id="7" dur="192" decel="100000"/>
                                        <p:tgtEl>
                                          <p:spTgt spid="152579">
                                            <p:txEl>
                                              <p:pRg st="0" end="0"/>
                                            </p:txEl>
                                          </p:spTgt>
                                        </p:tgtEl>
                                      </p:cBhvr>
                                    </p:animEffect>
                                    <p:animScale>
                                      <p:cBhvr>
                                        <p:cTn id="8" dur="192" decel="100000"/>
                                        <p:tgtEl>
                                          <p:spTgt spid="152579">
                                            <p:txEl>
                                              <p:pRg st="0" end="0"/>
                                            </p:txEl>
                                          </p:spTgt>
                                        </p:tgtEl>
                                      </p:cBhvr>
                                      <p:from x="10000" y="10000"/>
                                      <p:to x="200000" y="450000"/>
                                    </p:animScale>
                                    <p:animScale>
                                      <p:cBhvr>
                                        <p:cTn id="9" dur="308" accel="100000" fill="hold">
                                          <p:stCondLst>
                                            <p:cond delay="192"/>
                                          </p:stCondLst>
                                        </p:cTn>
                                        <p:tgtEl>
                                          <p:spTgt spid="152579">
                                            <p:txEl>
                                              <p:pRg st="0" end="0"/>
                                            </p:txEl>
                                          </p:spTgt>
                                        </p:tgtEl>
                                      </p:cBhvr>
                                      <p:from x="200000" y="450000"/>
                                      <p:to x="100000" y="100000"/>
                                    </p:animScale>
                                    <p:set>
                                      <p:cBhvr>
                                        <p:cTn id="10" dur="192" fill="hold"/>
                                        <p:tgtEl>
                                          <p:spTgt spid="152579">
                                            <p:txEl>
                                              <p:pRg st="0" end="0"/>
                                            </p:txEl>
                                          </p:spTgt>
                                        </p:tgtEl>
                                        <p:attrNameLst>
                                          <p:attrName>ppt_x</p:attrName>
                                        </p:attrNameLst>
                                      </p:cBhvr>
                                      <p:to>
                                        <p:strVal val="(0.5)"/>
                                      </p:to>
                                    </p:set>
                                    <p:anim from="(0.5)" to="(#ppt_x)" calcmode="lin" valueType="num">
                                      <p:cBhvr>
                                        <p:cTn id="11" dur="308" accel="100000" fill="hold">
                                          <p:stCondLst>
                                            <p:cond delay="192"/>
                                          </p:stCondLst>
                                        </p:cTn>
                                        <p:tgtEl>
                                          <p:spTgt spid="152579">
                                            <p:txEl>
                                              <p:pRg st="0" end="0"/>
                                            </p:txEl>
                                          </p:spTgt>
                                        </p:tgtEl>
                                        <p:attrNameLst>
                                          <p:attrName>ppt_x</p:attrName>
                                        </p:attrNameLst>
                                      </p:cBhvr>
                                    </p:anim>
                                    <p:set>
                                      <p:cBhvr>
                                        <p:cTn id="12" dur="192" fill="hold"/>
                                        <p:tgtEl>
                                          <p:spTgt spid="152579">
                                            <p:txEl>
                                              <p:pRg st="0" end="0"/>
                                            </p:txEl>
                                          </p:spTgt>
                                        </p:tgtEl>
                                        <p:attrNameLst>
                                          <p:attrName>ppt_y</p:attrName>
                                        </p:attrNameLst>
                                      </p:cBhvr>
                                      <p:to>
                                        <p:strVal val="(#ppt_y+0.4)"/>
                                      </p:to>
                                    </p:set>
                                    <p:anim from="(#ppt_y+0.4)" to="(#ppt_y)" calcmode="lin" valueType="num">
                                      <p:cBhvr>
                                        <p:cTn id="13" dur="308" accel="100000" fill="hold">
                                          <p:stCondLst>
                                            <p:cond delay="192"/>
                                          </p:stCondLst>
                                        </p:cTn>
                                        <p:tgtEl>
                                          <p:spTgt spid="152579">
                                            <p:txEl>
                                              <p:pRg st="0" end="0"/>
                                            </p:txEl>
                                          </p:spTgt>
                                        </p:tgtEl>
                                        <p:attrNameLst>
                                          <p:attrName>ppt_y</p:attrName>
                                        </p:attrNameLst>
                                      </p:cBhvr>
                                    </p:anim>
                                  </p:childTnLst>
                                </p:cTn>
                              </p:par>
                            </p:childTnLst>
                          </p:cTn>
                        </p:par>
                      </p:childTnLst>
                    </p:cTn>
                  </p:par>
                  <p:par>
                    <p:cTn id="14" fill="hold">
                      <p:stCondLst>
                        <p:cond delay="indefinite"/>
                      </p:stCondLst>
                      <p:childTnLst>
                        <p:par>
                          <p:cTn id="15" fill="hold">
                            <p:stCondLst>
                              <p:cond delay="0"/>
                            </p:stCondLst>
                            <p:childTnLst>
                              <p:par>
                                <p:cTn id="16" presetID="51" presetClass="entr" presetSubtype="0" fill="hold" nodeType="clickEffect">
                                  <p:stCondLst>
                                    <p:cond delay="0"/>
                                  </p:stCondLst>
                                  <p:childTnLst>
                                    <p:set>
                                      <p:cBhvr>
                                        <p:cTn id="17" dur="1" fill="hold">
                                          <p:stCondLst>
                                            <p:cond delay="0"/>
                                          </p:stCondLst>
                                        </p:cTn>
                                        <p:tgtEl>
                                          <p:spTgt spid="152579">
                                            <p:txEl>
                                              <p:pRg st="1" end="1"/>
                                            </p:txEl>
                                          </p:spTgt>
                                        </p:tgtEl>
                                        <p:attrNameLst>
                                          <p:attrName>style.visibility</p:attrName>
                                        </p:attrNameLst>
                                      </p:cBhvr>
                                      <p:to>
                                        <p:strVal val="visible"/>
                                      </p:to>
                                    </p:set>
                                    <p:animEffect transition="in" filter="fade">
                                      <p:cBhvr>
                                        <p:cTn id="18" dur="192" decel="100000"/>
                                        <p:tgtEl>
                                          <p:spTgt spid="152579">
                                            <p:txEl>
                                              <p:pRg st="1" end="1"/>
                                            </p:txEl>
                                          </p:spTgt>
                                        </p:tgtEl>
                                      </p:cBhvr>
                                    </p:animEffect>
                                    <p:animScale>
                                      <p:cBhvr>
                                        <p:cTn id="19" dur="192" decel="100000"/>
                                        <p:tgtEl>
                                          <p:spTgt spid="152579">
                                            <p:txEl>
                                              <p:pRg st="1" end="1"/>
                                            </p:txEl>
                                          </p:spTgt>
                                        </p:tgtEl>
                                      </p:cBhvr>
                                      <p:from x="10000" y="10000"/>
                                      <p:to x="200000" y="450000"/>
                                    </p:animScale>
                                    <p:animScale>
                                      <p:cBhvr>
                                        <p:cTn id="20" dur="308" accel="100000" fill="hold">
                                          <p:stCondLst>
                                            <p:cond delay="192"/>
                                          </p:stCondLst>
                                        </p:cTn>
                                        <p:tgtEl>
                                          <p:spTgt spid="152579">
                                            <p:txEl>
                                              <p:pRg st="1" end="1"/>
                                            </p:txEl>
                                          </p:spTgt>
                                        </p:tgtEl>
                                      </p:cBhvr>
                                      <p:from x="200000" y="450000"/>
                                      <p:to x="100000" y="100000"/>
                                    </p:animScale>
                                    <p:set>
                                      <p:cBhvr>
                                        <p:cTn id="21" dur="192" fill="hold"/>
                                        <p:tgtEl>
                                          <p:spTgt spid="152579">
                                            <p:txEl>
                                              <p:pRg st="1" end="1"/>
                                            </p:txEl>
                                          </p:spTgt>
                                        </p:tgtEl>
                                        <p:attrNameLst>
                                          <p:attrName>ppt_x</p:attrName>
                                        </p:attrNameLst>
                                      </p:cBhvr>
                                      <p:to>
                                        <p:strVal val="(0.5)"/>
                                      </p:to>
                                    </p:set>
                                    <p:anim from="(0.5)" to="(#ppt_x)" calcmode="lin" valueType="num">
                                      <p:cBhvr>
                                        <p:cTn id="22" dur="308" accel="100000" fill="hold">
                                          <p:stCondLst>
                                            <p:cond delay="192"/>
                                          </p:stCondLst>
                                        </p:cTn>
                                        <p:tgtEl>
                                          <p:spTgt spid="152579">
                                            <p:txEl>
                                              <p:pRg st="1" end="1"/>
                                            </p:txEl>
                                          </p:spTgt>
                                        </p:tgtEl>
                                        <p:attrNameLst>
                                          <p:attrName>ppt_x</p:attrName>
                                        </p:attrNameLst>
                                      </p:cBhvr>
                                    </p:anim>
                                    <p:set>
                                      <p:cBhvr>
                                        <p:cTn id="23" dur="192" fill="hold"/>
                                        <p:tgtEl>
                                          <p:spTgt spid="152579">
                                            <p:txEl>
                                              <p:pRg st="1" end="1"/>
                                            </p:txEl>
                                          </p:spTgt>
                                        </p:tgtEl>
                                        <p:attrNameLst>
                                          <p:attrName>ppt_y</p:attrName>
                                        </p:attrNameLst>
                                      </p:cBhvr>
                                      <p:to>
                                        <p:strVal val="(#ppt_y+0.4)"/>
                                      </p:to>
                                    </p:set>
                                    <p:anim from="(#ppt_y+0.4)" to="(#ppt_y)" calcmode="lin" valueType="num">
                                      <p:cBhvr>
                                        <p:cTn id="24" dur="308" accel="100000" fill="hold">
                                          <p:stCondLst>
                                            <p:cond delay="192"/>
                                          </p:stCondLst>
                                        </p:cTn>
                                        <p:tgtEl>
                                          <p:spTgt spid="152579">
                                            <p:txEl>
                                              <p:pRg st="1" end="1"/>
                                            </p:txEl>
                                          </p:spTgt>
                                        </p:tgtEl>
                                        <p:attrNameLst>
                                          <p:attrName>ppt_y</p:attrName>
                                        </p:attrNameLst>
                                      </p:cBhvr>
                                    </p:anim>
                                  </p:childTnLst>
                                </p:cTn>
                              </p:par>
                            </p:childTnLst>
                          </p:cTn>
                        </p:par>
                      </p:childTnLst>
                    </p:cTn>
                  </p:par>
                  <p:par>
                    <p:cTn id="25" fill="hold">
                      <p:stCondLst>
                        <p:cond delay="indefinite"/>
                      </p:stCondLst>
                      <p:childTnLst>
                        <p:par>
                          <p:cTn id="26" fill="hold">
                            <p:stCondLst>
                              <p:cond delay="0"/>
                            </p:stCondLst>
                            <p:childTnLst>
                              <p:par>
                                <p:cTn id="27" presetID="51" presetClass="entr" presetSubtype="0" fill="hold" nodeType="clickEffect">
                                  <p:stCondLst>
                                    <p:cond delay="0"/>
                                  </p:stCondLst>
                                  <p:childTnLst>
                                    <p:set>
                                      <p:cBhvr>
                                        <p:cTn id="28" dur="1" fill="hold">
                                          <p:stCondLst>
                                            <p:cond delay="0"/>
                                          </p:stCondLst>
                                        </p:cTn>
                                        <p:tgtEl>
                                          <p:spTgt spid="152579">
                                            <p:txEl>
                                              <p:pRg st="2" end="2"/>
                                            </p:txEl>
                                          </p:spTgt>
                                        </p:tgtEl>
                                        <p:attrNameLst>
                                          <p:attrName>style.visibility</p:attrName>
                                        </p:attrNameLst>
                                      </p:cBhvr>
                                      <p:to>
                                        <p:strVal val="visible"/>
                                      </p:to>
                                    </p:set>
                                    <p:animEffect transition="in" filter="fade">
                                      <p:cBhvr>
                                        <p:cTn id="29" dur="192" decel="100000"/>
                                        <p:tgtEl>
                                          <p:spTgt spid="152579">
                                            <p:txEl>
                                              <p:pRg st="2" end="2"/>
                                            </p:txEl>
                                          </p:spTgt>
                                        </p:tgtEl>
                                      </p:cBhvr>
                                    </p:animEffect>
                                    <p:animScale>
                                      <p:cBhvr>
                                        <p:cTn id="30" dur="192" decel="100000"/>
                                        <p:tgtEl>
                                          <p:spTgt spid="152579">
                                            <p:txEl>
                                              <p:pRg st="2" end="2"/>
                                            </p:txEl>
                                          </p:spTgt>
                                        </p:tgtEl>
                                      </p:cBhvr>
                                      <p:from x="10000" y="10000"/>
                                      <p:to x="200000" y="450000"/>
                                    </p:animScale>
                                    <p:animScale>
                                      <p:cBhvr>
                                        <p:cTn id="31" dur="308" accel="100000" fill="hold">
                                          <p:stCondLst>
                                            <p:cond delay="192"/>
                                          </p:stCondLst>
                                        </p:cTn>
                                        <p:tgtEl>
                                          <p:spTgt spid="152579">
                                            <p:txEl>
                                              <p:pRg st="2" end="2"/>
                                            </p:txEl>
                                          </p:spTgt>
                                        </p:tgtEl>
                                      </p:cBhvr>
                                      <p:from x="200000" y="450000"/>
                                      <p:to x="100000" y="100000"/>
                                    </p:animScale>
                                    <p:set>
                                      <p:cBhvr>
                                        <p:cTn id="32" dur="192" fill="hold"/>
                                        <p:tgtEl>
                                          <p:spTgt spid="152579">
                                            <p:txEl>
                                              <p:pRg st="2" end="2"/>
                                            </p:txEl>
                                          </p:spTgt>
                                        </p:tgtEl>
                                        <p:attrNameLst>
                                          <p:attrName>ppt_x</p:attrName>
                                        </p:attrNameLst>
                                      </p:cBhvr>
                                      <p:to>
                                        <p:strVal val="(0.5)"/>
                                      </p:to>
                                    </p:set>
                                    <p:anim from="(0.5)" to="(#ppt_x)" calcmode="lin" valueType="num">
                                      <p:cBhvr>
                                        <p:cTn id="33" dur="308" accel="100000" fill="hold">
                                          <p:stCondLst>
                                            <p:cond delay="192"/>
                                          </p:stCondLst>
                                        </p:cTn>
                                        <p:tgtEl>
                                          <p:spTgt spid="152579">
                                            <p:txEl>
                                              <p:pRg st="2" end="2"/>
                                            </p:txEl>
                                          </p:spTgt>
                                        </p:tgtEl>
                                        <p:attrNameLst>
                                          <p:attrName>ppt_x</p:attrName>
                                        </p:attrNameLst>
                                      </p:cBhvr>
                                    </p:anim>
                                    <p:set>
                                      <p:cBhvr>
                                        <p:cTn id="34" dur="192" fill="hold"/>
                                        <p:tgtEl>
                                          <p:spTgt spid="152579">
                                            <p:txEl>
                                              <p:pRg st="2" end="2"/>
                                            </p:txEl>
                                          </p:spTgt>
                                        </p:tgtEl>
                                        <p:attrNameLst>
                                          <p:attrName>ppt_y</p:attrName>
                                        </p:attrNameLst>
                                      </p:cBhvr>
                                      <p:to>
                                        <p:strVal val="(#ppt_y+0.4)"/>
                                      </p:to>
                                    </p:set>
                                    <p:anim from="(#ppt_y+0.4)" to="(#ppt_y)" calcmode="lin" valueType="num">
                                      <p:cBhvr>
                                        <p:cTn id="35" dur="308" accel="100000" fill="hold">
                                          <p:stCondLst>
                                            <p:cond delay="192"/>
                                          </p:stCondLst>
                                        </p:cTn>
                                        <p:tgtEl>
                                          <p:spTgt spid="152579">
                                            <p:txEl>
                                              <p:pRg st="2" end="2"/>
                                            </p:txEl>
                                          </p:spTgt>
                                        </p:tgtEl>
                                        <p:attrNameLst>
                                          <p:attrName>ppt_y</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794" name="Rectangle 2"/>
          <p:cNvSpPr>
            <a:spLocks noGrp="1" noChangeArrowheads="1"/>
          </p:cNvSpPr>
          <p:nvPr>
            <p:ph type="title"/>
          </p:nvPr>
        </p:nvSpPr>
        <p:spPr>
          <a:xfrm>
            <a:off x="684213" y="188913"/>
            <a:ext cx="7772400" cy="1008062"/>
          </a:xfrm>
          <a:noFill/>
          <a:ln/>
        </p:spPr>
        <p:txBody>
          <a:bodyPr/>
          <a:lstStyle/>
          <a:p>
            <a:pPr algn="ctr"/>
            <a:r>
              <a:rPr lang="ar-SY" sz="6000" b="1" i="0">
                <a:solidFill>
                  <a:srgbClr val="66CCFF"/>
                </a:solidFill>
                <a:cs typeface="DecoType Naskh Swashes" pitchFamily="2" charset="-78"/>
              </a:rPr>
              <a:t>مخـطـط الـبـحـث</a:t>
            </a:r>
            <a:r>
              <a:rPr lang="ar-SY" b="1">
                <a:solidFill>
                  <a:srgbClr val="25498B"/>
                </a:solidFill>
              </a:rPr>
              <a:t> </a:t>
            </a:r>
            <a:endParaRPr lang="en-US" sz="4800" b="1" i="0">
              <a:solidFill>
                <a:srgbClr val="FF6600"/>
              </a:solidFill>
              <a:cs typeface="Diwani Simple Outline 2" pitchFamily="2" charset="-78"/>
            </a:endParaRPr>
          </a:p>
        </p:txBody>
      </p:sp>
      <p:sp>
        <p:nvSpPr>
          <p:cNvPr id="33795" name="Rectangle 3"/>
          <p:cNvSpPr>
            <a:spLocks noGrp="1" noChangeArrowheads="1"/>
          </p:cNvSpPr>
          <p:nvPr>
            <p:ph type="body" idx="1"/>
          </p:nvPr>
        </p:nvSpPr>
        <p:spPr>
          <a:xfrm>
            <a:off x="323850" y="981075"/>
            <a:ext cx="8353425" cy="5400675"/>
          </a:xfrm>
          <a:solidFill>
            <a:schemeClr val="bg1"/>
          </a:solidFill>
          <a:ln>
            <a:solidFill>
              <a:schemeClr val="bg1"/>
            </a:solidFill>
          </a:ln>
        </p:spPr>
        <p:txBody>
          <a:bodyPr/>
          <a:lstStyle/>
          <a:p>
            <a:pPr>
              <a:lnSpc>
                <a:spcPct val="90000"/>
              </a:lnSpc>
            </a:pPr>
            <a:endParaRPr lang="en-US" sz="2400" b="1">
              <a:solidFill>
                <a:srgbClr val="25498B"/>
              </a:solidFill>
            </a:endParaRPr>
          </a:p>
          <a:p>
            <a:pPr>
              <a:lnSpc>
                <a:spcPct val="90000"/>
              </a:lnSpc>
              <a:buFontTx/>
              <a:buNone/>
            </a:pPr>
            <a:r>
              <a:rPr lang="ar-SA" sz="2400" b="1">
                <a:solidFill>
                  <a:srgbClr val="66CCFF"/>
                </a:solidFill>
              </a:rPr>
              <a:t>الفصل الأول:مفهوم وأنواع المخاطر الناشئة عن تطبيق الصيغ التمويلية الإسلامية:</a:t>
            </a:r>
            <a:r>
              <a:rPr lang="ar-SA" sz="2400" b="1">
                <a:solidFill>
                  <a:schemeClr val="accent2"/>
                </a:solidFill>
              </a:rPr>
              <a:t>	 </a:t>
            </a:r>
          </a:p>
          <a:p>
            <a:pPr>
              <a:lnSpc>
                <a:spcPct val="90000"/>
              </a:lnSpc>
              <a:buFontTx/>
              <a:buNone/>
            </a:pPr>
            <a:r>
              <a:rPr lang="ar-SA" sz="2400" b="1"/>
              <a:t>المبحث الأول : طرق وصيغ التمويل في المصارف الإسلامية.  </a:t>
            </a:r>
            <a:endParaRPr lang="ar-SY" sz="2400" b="1"/>
          </a:p>
          <a:p>
            <a:pPr>
              <a:lnSpc>
                <a:spcPct val="90000"/>
              </a:lnSpc>
              <a:buFontTx/>
              <a:buNone/>
            </a:pPr>
            <a:r>
              <a:rPr lang="ar-SA" sz="2400" b="1"/>
              <a:t>المبحث الثاني: أنواع المخاطر في المصارف الإسلامية.                                      </a:t>
            </a:r>
          </a:p>
          <a:p>
            <a:pPr>
              <a:lnSpc>
                <a:spcPct val="90000"/>
              </a:lnSpc>
              <a:buFontTx/>
              <a:buNone/>
            </a:pPr>
            <a:r>
              <a:rPr lang="ar-SA" sz="2400" b="1"/>
              <a:t>المبحث الثالث: المخاطر الناشئة عن تطبيق الصيغ التمويلية الإسلامية                      </a:t>
            </a:r>
          </a:p>
          <a:p>
            <a:pPr>
              <a:lnSpc>
                <a:spcPct val="90000"/>
              </a:lnSpc>
              <a:buFontTx/>
              <a:buNone/>
            </a:pPr>
            <a:r>
              <a:rPr lang="ar-SA" sz="2400" b="1">
                <a:solidFill>
                  <a:srgbClr val="66CCFF"/>
                </a:solidFill>
              </a:rPr>
              <a:t>الفصل الثاني:إجراءات حساب تكاليف تمويل عقود الاستصناع :</a:t>
            </a:r>
            <a:r>
              <a:rPr lang="ar-SA" sz="2400" b="1"/>
              <a:t>                        </a:t>
            </a:r>
          </a:p>
          <a:p>
            <a:pPr>
              <a:lnSpc>
                <a:spcPct val="90000"/>
              </a:lnSpc>
              <a:buFontTx/>
              <a:buNone/>
            </a:pPr>
            <a:r>
              <a:rPr lang="ar-SA" sz="2400" b="1"/>
              <a:t>المبحث الأول : تكلفة الهيكل التمويلي للمصارف الإسلامية: </a:t>
            </a:r>
            <a:endParaRPr lang="ar-SY" sz="2400" b="1"/>
          </a:p>
          <a:p>
            <a:pPr>
              <a:lnSpc>
                <a:spcPct val="90000"/>
              </a:lnSpc>
              <a:buFontTx/>
              <a:buNone/>
            </a:pPr>
            <a:r>
              <a:rPr lang="ar-SA" sz="2400" b="1"/>
              <a:t>المبحث الثاني : عقد الاستصناع كصيغة من صيغ التمويل في المصارف الإسلامية                          </a:t>
            </a:r>
          </a:p>
          <a:p>
            <a:pPr>
              <a:lnSpc>
                <a:spcPct val="90000"/>
              </a:lnSpc>
              <a:buFontTx/>
              <a:buNone/>
            </a:pPr>
            <a:r>
              <a:rPr lang="ar-SA" sz="2400" b="1"/>
              <a:t>المبحث الثالث :تكلفة مخاطر تمويل عقود الاستصناع وآلية معالجتها:                  </a:t>
            </a:r>
          </a:p>
          <a:p>
            <a:pPr>
              <a:lnSpc>
                <a:spcPct val="90000"/>
              </a:lnSpc>
              <a:buFontTx/>
              <a:buNone/>
            </a:pPr>
            <a:r>
              <a:rPr lang="ar-SA" sz="2400" b="1">
                <a:solidFill>
                  <a:srgbClr val="66CCFF"/>
                </a:solidFill>
              </a:rPr>
              <a:t>الفصل الثالث:الدراسة التطبيقية :</a:t>
            </a:r>
            <a:r>
              <a:rPr lang="ar-SA" sz="2400" b="1"/>
              <a:t>                                                       </a:t>
            </a:r>
          </a:p>
          <a:p>
            <a:pPr>
              <a:lnSpc>
                <a:spcPct val="90000"/>
              </a:lnSpc>
              <a:buFontTx/>
              <a:buNone/>
            </a:pPr>
            <a:r>
              <a:rPr lang="ar-SA" sz="2400" b="1"/>
              <a:t>المبحث الأول : دراسة مخاطر مصرف قطر الإسلامي ومخاطر عقد الاستصناع            </a:t>
            </a:r>
          </a:p>
          <a:p>
            <a:pPr>
              <a:lnSpc>
                <a:spcPct val="90000"/>
              </a:lnSpc>
              <a:buFontTx/>
              <a:buNone/>
            </a:pPr>
            <a:r>
              <a:rPr lang="ar-SA" sz="2400" b="1"/>
              <a:t>المبحث الثاني : دراسة مخاطر مصرف الراجحي ومخاطر عقد الاستصناع.</a:t>
            </a:r>
            <a:r>
              <a:rPr lang="ar-SA" sz="2400"/>
              <a:t>                </a:t>
            </a:r>
          </a:p>
          <a:p>
            <a:pPr>
              <a:lnSpc>
                <a:spcPct val="90000"/>
              </a:lnSpc>
            </a:pPr>
            <a:endParaRPr lang="en-US" sz="2400">
              <a:solidFill>
                <a:schemeClr val="accent2"/>
              </a:solidFill>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4" presetClass="entr" presetSubtype="0" accel="100000" fill="hold" grpId="0" nodeType="clickEffect">
                                  <p:stCondLst>
                                    <p:cond delay="0"/>
                                  </p:stCondLst>
                                  <p:childTnLst>
                                    <p:set>
                                      <p:cBhvr>
                                        <p:cTn id="6" dur="1" fill="hold">
                                          <p:stCondLst>
                                            <p:cond delay="0"/>
                                          </p:stCondLst>
                                        </p:cTn>
                                        <p:tgtEl>
                                          <p:spTgt spid="33794"/>
                                        </p:tgtEl>
                                        <p:attrNameLst>
                                          <p:attrName>style.visibility</p:attrName>
                                        </p:attrNameLst>
                                      </p:cBhvr>
                                      <p:to>
                                        <p:strVal val="visible"/>
                                      </p:to>
                                    </p:set>
                                    <p:anim calcmode="lin" valueType="num">
                                      <p:cBhvr>
                                        <p:cTn id="7" dur="500" fill="hold"/>
                                        <p:tgtEl>
                                          <p:spTgt spid="33794"/>
                                        </p:tgtEl>
                                        <p:attrNameLst>
                                          <p:attrName>ppt_w</p:attrName>
                                        </p:attrNameLst>
                                      </p:cBhvr>
                                      <p:tavLst>
                                        <p:tav tm="0">
                                          <p:val>
                                            <p:strVal val="#ppt_w*0.05"/>
                                          </p:val>
                                        </p:tav>
                                        <p:tav tm="100000">
                                          <p:val>
                                            <p:strVal val="#ppt_w"/>
                                          </p:val>
                                        </p:tav>
                                      </p:tavLst>
                                    </p:anim>
                                    <p:anim calcmode="lin" valueType="num">
                                      <p:cBhvr>
                                        <p:cTn id="8" dur="500" fill="hold"/>
                                        <p:tgtEl>
                                          <p:spTgt spid="33794"/>
                                        </p:tgtEl>
                                        <p:attrNameLst>
                                          <p:attrName>ppt_h</p:attrName>
                                        </p:attrNameLst>
                                      </p:cBhvr>
                                      <p:tavLst>
                                        <p:tav tm="0">
                                          <p:val>
                                            <p:strVal val="#ppt_h"/>
                                          </p:val>
                                        </p:tav>
                                        <p:tav tm="100000">
                                          <p:val>
                                            <p:strVal val="#ppt_h"/>
                                          </p:val>
                                        </p:tav>
                                      </p:tavLst>
                                    </p:anim>
                                    <p:anim calcmode="lin" valueType="num">
                                      <p:cBhvr>
                                        <p:cTn id="9" dur="500" fill="hold"/>
                                        <p:tgtEl>
                                          <p:spTgt spid="33794"/>
                                        </p:tgtEl>
                                        <p:attrNameLst>
                                          <p:attrName>ppt_x</p:attrName>
                                        </p:attrNameLst>
                                      </p:cBhvr>
                                      <p:tavLst>
                                        <p:tav tm="0">
                                          <p:val>
                                            <p:strVal val="#ppt_x-.2"/>
                                          </p:val>
                                        </p:tav>
                                        <p:tav tm="100000">
                                          <p:val>
                                            <p:strVal val="#ppt_x"/>
                                          </p:val>
                                        </p:tav>
                                      </p:tavLst>
                                    </p:anim>
                                    <p:anim calcmode="lin" valueType="num">
                                      <p:cBhvr>
                                        <p:cTn id="10" dur="500" fill="hold"/>
                                        <p:tgtEl>
                                          <p:spTgt spid="33794"/>
                                        </p:tgtEl>
                                        <p:attrNameLst>
                                          <p:attrName>ppt_y</p:attrName>
                                        </p:attrNameLst>
                                      </p:cBhvr>
                                      <p:tavLst>
                                        <p:tav tm="0">
                                          <p:val>
                                            <p:strVal val="#ppt_y"/>
                                          </p:val>
                                        </p:tav>
                                        <p:tav tm="100000">
                                          <p:val>
                                            <p:strVal val="#ppt_y"/>
                                          </p:val>
                                        </p:tav>
                                      </p:tavLst>
                                    </p:anim>
                                    <p:animEffect transition="in" filter="fade">
                                      <p:cBhvr>
                                        <p:cTn id="11" dur="500"/>
                                        <p:tgtEl>
                                          <p:spTgt spid="33794"/>
                                        </p:tgtEl>
                                      </p:cBhvr>
                                    </p:animEffect>
                                  </p:childTnLst>
                                </p:cTn>
                              </p:par>
                            </p:childTnLst>
                          </p:cTn>
                        </p:par>
                      </p:childTnLst>
                    </p:cTn>
                  </p:par>
                  <p:par>
                    <p:cTn id="12" fill="hold">
                      <p:stCondLst>
                        <p:cond delay="indefinite"/>
                      </p:stCondLst>
                      <p:childTnLst>
                        <p:par>
                          <p:cTn id="13" fill="hold">
                            <p:stCondLst>
                              <p:cond delay="0"/>
                            </p:stCondLst>
                            <p:childTnLst>
                              <p:par>
                                <p:cTn id="14" presetID="48" presetClass="entr" presetSubtype="0" accel="50000" fill="hold" nodeType="clickEffect">
                                  <p:stCondLst>
                                    <p:cond delay="0"/>
                                  </p:stCondLst>
                                  <p:childTnLst>
                                    <p:set>
                                      <p:cBhvr>
                                        <p:cTn id="15" dur="1" fill="hold">
                                          <p:stCondLst>
                                            <p:cond delay="0"/>
                                          </p:stCondLst>
                                        </p:cTn>
                                        <p:tgtEl>
                                          <p:spTgt spid="33795">
                                            <p:txEl>
                                              <p:pRg st="1" end="1"/>
                                            </p:txEl>
                                          </p:spTgt>
                                        </p:tgtEl>
                                        <p:attrNameLst>
                                          <p:attrName>style.visibility</p:attrName>
                                        </p:attrNameLst>
                                      </p:cBhvr>
                                      <p:to>
                                        <p:strVal val="visible"/>
                                      </p:to>
                                    </p:set>
                                    <p:anim calcmode="lin" valueType="num">
                                      <p:cBhvr>
                                        <p:cTn id="16" dur="1000" fill="hold"/>
                                        <p:tgtEl>
                                          <p:spTgt spid="33795">
                                            <p:txEl>
                                              <p:pRg st="1" end="1"/>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7" dur="1000" fill="hold"/>
                                        <p:tgtEl>
                                          <p:spTgt spid="33795">
                                            <p:txEl>
                                              <p:pRg st="1" end="1"/>
                                            </p:txEl>
                                          </p:spTgt>
                                        </p:tgtEl>
                                        <p:attrNameLst>
                                          <p:attrName>ppt_x</p:attrName>
                                        </p:attrNameLst>
                                      </p:cBhvr>
                                      <p:tavLst>
                                        <p:tav tm="0">
                                          <p:val>
                                            <p:fltVal val="-1"/>
                                          </p:val>
                                        </p:tav>
                                        <p:tav tm="50000">
                                          <p:val>
                                            <p:fltVal val="0.95"/>
                                          </p:val>
                                        </p:tav>
                                        <p:tav tm="100000">
                                          <p:val>
                                            <p:strVal val="#ppt_x"/>
                                          </p:val>
                                        </p:tav>
                                      </p:tavLst>
                                    </p:anim>
                                    <p:anim calcmode="lin" valueType="num">
                                      <p:cBhvr>
                                        <p:cTn id="18" dur="1000" fill="hold"/>
                                        <p:tgtEl>
                                          <p:spTgt spid="33795">
                                            <p:txEl>
                                              <p:pRg st="1" end="1"/>
                                            </p:txEl>
                                          </p:spTgt>
                                        </p:tgtEl>
                                        <p:attrNameLst>
                                          <p:attrName>ppt_y</p:attrName>
                                        </p:attrNameLst>
                                      </p:cBhvr>
                                      <p:tavLst>
                                        <p:tav tm="0">
                                          <p:val>
                                            <p:strVal val="#ppt_y"/>
                                          </p:val>
                                        </p:tav>
                                        <p:tav tm="100000">
                                          <p:val>
                                            <p:strVal val="#ppt_y"/>
                                          </p:val>
                                        </p:tav>
                                      </p:tavLst>
                                    </p:anim>
                                    <p:animEffect transition="in" filter="fade">
                                      <p:cBhvr>
                                        <p:cTn id="19" dur="1000"/>
                                        <p:tgtEl>
                                          <p:spTgt spid="33795">
                                            <p:txEl>
                                              <p:pRg st="1" end="1"/>
                                            </p:txEl>
                                          </p:spTgt>
                                        </p:tgtEl>
                                      </p:cBhvr>
                                    </p:animEffect>
                                  </p:childTnLst>
                                </p:cTn>
                              </p:par>
                              <p:par>
                                <p:cTn id="20" presetID="48" presetClass="entr" presetSubtype="0" accel="50000" fill="hold" nodeType="withEffect">
                                  <p:stCondLst>
                                    <p:cond delay="0"/>
                                  </p:stCondLst>
                                  <p:childTnLst>
                                    <p:set>
                                      <p:cBhvr>
                                        <p:cTn id="21" dur="1" fill="hold">
                                          <p:stCondLst>
                                            <p:cond delay="0"/>
                                          </p:stCondLst>
                                        </p:cTn>
                                        <p:tgtEl>
                                          <p:spTgt spid="33795">
                                            <p:txEl>
                                              <p:pRg st="2" end="2"/>
                                            </p:txEl>
                                          </p:spTgt>
                                        </p:tgtEl>
                                        <p:attrNameLst>
                                          <p:attrName>style.visibility</p:attrName>
                                        </p:attrNameLst>
                                      </p:cBhvr>
                                      <p:to>
                                        <p:strVal val="visible"/>
                                      </p:to>
                                    </p:set>
                                    <p:anim calcmode="lin" valueType="num">
                                      <p:cBhvr>
                                        <p:cTn id="22" dur="1000" fill="hold"/>
                                        <p:tgtEl>
                                          <p:spTgt spid="33795">
                                            <p:txEl>
                                              <p:pRg st="2" end="2"/>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23" dur="1000" fill="hold"/>
                                        <p:tgtEl>
                                          <p:spTgt spid="33795">
                                            <p:txEl>
                                              <p:pRg st="2" end="2"/>
                                            </p:txEl>
                                          </p:spTgt>
                                        </p:tgtEl>
                                        <p:attrNameLst>
                                          <p:attrName>ppt_x</p:attrName>
                                        </p:attrNameLst>
                                      </p:cBhvr>
                                      <p:tavLst>
                                        <p:tav tm="0">
                                          <p:val>
                                            <p:fltVal val="-1"/>
                                          </p:val>
                                        </p:tav>
                                        <p:tav tm="50000">
                                          <p:val>
                                            <p:fltVal val="0.95"/>
                                          </p:val>
                                        </p:tav>
                                        <p:tav tm="100000">
                                          <p:val>
                                            <p:strVal val="#ppt_x"/>
                                          </p:val>
                                        </p:tav>
                                      </p:tavLst>
                                    </p:anim>
                                    <p:anim calcmode="lin" valueType="num">
                                      <p:cBhvr>
                                        <p:cTn id="24" dur="1000" fill="hold"/>
                                        <p:tgtEl>
                                          <p:spTgt spid="33795">
                                            <p:txEl>
                                              <p:pRg st="2" end="2"/>
                                            </p:txEl>
                                          </p:spTgt>
                                        </p:tgtEl>
                                        <p:attrNameLst>
                                          <p:attrName>ppt_y</p:attrName>
                                        </p:attrNameLst>
                                      </p:cBhvr>
                                      <p:tavLst>
                                        <p:tav tm="0">
                                          <p:val>
                                            <p:strVal val="#ppt_y"/>
                                          </p:val>
                                        </p:tav>
                                        <p:tav tm="100000">
                                          <p:val>
                                            <p:strVal val="#ppt_y"/>
                                          </p:val>
                                        </p:tav>
                                      </p:tavLst>
                                    </p:anim>
                                    <p:animEffect transition="in" filter="fade">
                                      <p:cBhvr>
                                        <p:cTn id="25" dur="1000"/>
                                        <p:tgtEl>
                                          <p:spTgt spid="33795">
                                            <p:txEl>
                                              <p:pRg st="2" end="2"/>
                                            </p:txEl>
                                          </p:spTgt>
                                        </p:tgtEl>
                                      </p:cBhvr>
                                    </p:animEffect>
                                  </p:childTnLst>
                                </p:cTn>
                              </p:par>
                              <p:par>
                                <p:cTn id="26" presetID="48" presetClass="entr" presetSubtype="0" accel="50000" fill="hold" nodeType="withEffect">
                                  <p:stCondLst>
                                    <p:cond delay="0"/>
                                  </p:stCondLst>
                                  <p:childTnLst>
                                    <p:set>
                                      <p:cBhvr>
                                        <p:cTn id="27" dur="1" fill="hold">
                                          <p:stCondLst>
                                            <p:cond delay="0"/>
                                          </p:stCondLst>
                                        </p:cTn>
                                        <p:tgtEl>
                                          <p:spTgt spid="33795">
                                            <p:txEl>
                                              <p:pRg st="3" end="3"/>
                                            </p:txEl>
                                          </p:spTgt>
                                        </p:tgtEl>
                                        <p:attrNameLst>
                                          <p:attrName>style.visibility</p:attrName>
                                        </p:attrNameLst>
                                      </p:cBhvr>
                                      <p:to>
                                        <p:strVal val="visible"/>
                                      </p:to>
                                    </p:set>
                                    <p:anim calcmode="lin" valueType="num">
                                      <p:cBhvr>
                                        <p:cTn id="28" dur="1000" fill="hold"/>
                                        <p:tgtEl>
                                          <p:spTgt spid="33795">
                                            <p:txEl>
                                              <p:pRg st="3" end="3"/>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29" dur="1000" fill="hold"/>
                                        <p:tgtEl>
                                          <p:spTgt spid="33795">
                                            <p:txEl>
                                              <p:pRg st="3" end="3"/>
                                            </p:txEl>
                                          </p:spTgt>
                                        </p:tgtEl>
                                        <p:attrNameLst>
                                          <p:attrName>ppt_x</p:attrName>
                                        </p:attrNameLst>
                                      </p:cBhvr>
                                      <p:tavLst>
                                        <p:tav tm="0">
                                          <p:val>
                                            <p:fltVal val="-1"/>
                                          </p:val>
                                        </p:tav>
                                        <p:tav tm="50000">
                                          <p:val>
                                            <p:fltVal val="0.95"/>
                                          </p:val>
                                        </p:tav>
                                        <p:tav tm="100000">
                                          <p:val>
                                            <p:strVal val="#ppt_x"/>
                                          </p:val>
                                        </p:tav>
                                      </p:tavLst>
                                    </p:anim>
                                    <p:anim calcmode="lin" valueType="num">
                                      <p:cBhvr>
                                        <p:cTn id="30" dur="1000" fill="hold"/>
                                        <p:tgtEl>
                                          <p:spTgt spid="33795">
                                            <p:txEl>
                                              <p:pRg st="3" end="3"/>
                                            </p:txEl>
                                          </p:spTgt>
                                        </p:tgtEl>
                                        <p:attrNameLst>
                                          <p:attrName>ppt_y</p:attrName>
                                        </p:attrNameLst>
                                      </p:cBhvr>
                                      <p:tavLst>
                                        <p:tav tm="0">
                                          <p:val>
                                            <p:strVal val="#ppt_y"/>
                                          </p:val>
                                        </p:tav>
                                        <p:tav tm="100000">
                                          <p:val>
                                            <p:strVal val="#ppt_y"/>
                                          </p:val>
                                        </p:tav>
                                      </p:tavLst>
                                    </p:anim>
                                    <p:animEffect transition="in" filter="fade">
                                      <p:cBhvr>
                                        <p:cTn id="31" dur="1000"/>
                                        <p:tgtEl>
                                          <p:spTgt spid="33795">
                                            <p:txEl>
                                              <p:pRg st="3" end="3"/>
                                            </p:txEl>
                                          </p:spTgt>
                                        </p:tgtEl>
                                      </p:cBhvr>
                                    </p:animEffect>
                                  </p:childTnLst>
                                </p:cTn>
                              </p:par>
                              <p:par>
                                <p:cTn id="32" presetID="48" presetClass="entr" presetSubtype="0" accel="50000" fill="hold" nodeType="withEffect">
                                  <p:stCondLst>
                                    <p:cond delay="0"/>
                                  </p:stCondLst>
                                  <p:childTnLst>
                                    <p:set>
                                      <p:cBhvr>
                                        <p:cTn id="33" dur="1" fill="hold">
                                          <p:stCondLst>
                                            <p:cond delay="0"/>
                                          </p:stCondLst>
                                        </p:cTn>
                                        <p:tgtEl>
                                          <p:spTgt spid="33795">
                                            <p:txEl>
                                              <p:pRg st="4" end="4"/>
                                            </p:txEl>
                                          </p:spTgt>
                                        </p:tgtEl>
                                        <p:attrNameLst>
                                          <p:attrName>style.visibility</p:attrName>
                                        </p:attrNameLst>
                                      </p:cBhvr>
                                      <p:to>
                                        <p:strVal val="visible"/>
                                      </p:to>
                                    </p:set>
                                    <p:anim calcmode="lin" valueType="num">
                                      <p:cBhvr>
                                        <p:cTn id="34" dur="1000" fill="hold"/>
                                        <p:tgtEl>
                                          <p:spTgt spid="33795">
                                            <p:txEl>
                                              <p:pRg st="4" end="4"/>
                                            </p:txEl>
                                          </p:spTgt>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35" dur="1000" fill="hold"/>
                                        <p:tgtEl>
                                          <p:spTgt spid="33795">
                                            <p:txEl>
                                              <p:pRg st="4" end="4"/>
                                            </p:txEl>
                                          </p:spTgt>
                                        </p:tgtEl>
                                        <p:attrNameLst>
                                          <p:attrName>ppt_x</p:attrName>
                                        </p:attrNameLst>
                                      </p:cBhvr>
                                      <p:tavLst>
                                        <p:tav tm="0">
                                          <p:val>
                                            <p:fltVal val="-1"/>
                                          </p:val>
                                        </p:tav>
                                        <p:tav tm="50000">
                                          <p:val>
                                            <p:fltVal val="0.95"/>
                                          </p:val>
                                        </p:tav>
                                        <p:tav tm="100000">
                                          <p:val>
                                            <p:strVal val="#ppt_x"/>
                                          </p:val>
                                        </p:tav>
                                      </p:tavLst>
                                    </p:anim>
                                    <p:anim calcmode="lin" valueType="num">
                                      <p:cBhvr>
                                        <p:cTn id="36" dur="1000" fill="hold"/>
                                        <p:tgtEl>
                                          <p:spTgt spid="33795">
                                            <p:txEl>
                                              <p:pRg st="4" end="4"/>
                                            </p:txEl>
                                          </p:spTgt>
                                        </p:tgtEl>
                                        <p:attrNameLst>
                                          <p:attrName>ppt_y</p:attrName>
                                        </p:attrNameLst>
                                      </p:cBhvr>
                                      <p:tavLst>
                                        <p:tav tm="0">
                                          <p:val>
                                            <p:strVal val="#ppt_y"/>
                                          </p:val>
                                        </p:tav>
                                        <p:tav tm="100000">
                                          <p:val>
                                            <p:strVal val="#ppt_y"/>
                                          </p:val>
                                        </p:tav>
                                      </p:tavLst>
                                    </p:anim>
                                    <p:animEffect transition="in" filter="fade">
                                      <p:cBhvr>
                                        <p:cTn id="37" dur="1000"/>
                                        <p:tgtEl>
                                          <p:spTgt spid="33795">
                                            <p:txEl>
                                              <p:pRg st="4" end="4"/>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5" presetClass="entr" presetSubtype="0" fill="hold" nodeType="clickEffect">
                                  <p:stCondLst>
                                    <p:cond delay="0"/>
                                  </p:stCondLst>
                                  <p:childTnLst>
                                    <p:set>
                                      <p:cBhvr>
                                        <p:cTn id="41" dur="1" fill="hold">
                                          <p:stCondLst>
                                            <p:cond delay="0"/>
                                          </p:stCondLst>
                                        </p:cTn>
                                        <p:tgtEl>
                                          <p:spTgt spid="33795">
                                            <p:txEl>
                                              <p:pRg st="5" end="5"/>
                                            </p:txEl>
                                          </p:spTgt>
                                        </p:tgtEl>
                                        <p:attrNameLst>
                                          <p:attrName>style.visibility</p:attrName>
                                        </p:attrNameLst>
                                      </p:cBhvr>
                                      <p:to>
                                        <p:strVal val="visible"/>
                                      </p:to>
                                    </p:set>
                                    <p:anim calcmode="lin" valueType="num">
                                      <p:cBhvr>
                                        <p:cTn id="42" dur="1000" fill="hold"/>
                                        <p:tgtEl>
                                          <p:spTgt spid="33795">
                                            <p:txEl>
                                              <p:pRg st="5" end="5"/>
                                            </p:txEl>
                                          </p:spTgt>
                                        </p:tgtEl>
                                        <p:attrNameLst>
                                          <p:attrName>ppt_w</p:attrName>
                                        </p:attrNameLst>
                                      </p:cBhvr>
                                      <p:tavLst>
                                        <p:tav tm="0">
                                          <p:val>
                                            <p:fltVal val="0"/>
                                          </p:val>
                                        </p:tav>
                                        <p:tav tm="100000">
                                          <p:val>
                                            <p:strVal val="#ppt_w"/>
                                          </p:val>
                                        </p:tav>
                                      </p:tavLst>
                                    </p:anim>
                                    <p:anim calcmode="lin" valueType="num">
                                      <p:cBhvr>
                                        <p:cTn id="43" dur="1000" fill="hold"/>
                                        <p:tgtEl>
                                          <p:spTgt spid="33795">
                                            <p:txEl>
                                              <p:pRg st="5" end="5"/>
                                            </p:txEl>
                                          </p:spTgt>
                                        </p:tgtEl>
                                        <p:attrNameLst>
                                          <p:attrName>ppt_h</p:attrName>
                                        </p:attrNameLst>
                                      </p:cBhvr>
                                      <p:tavLst>
                                        <p:tav tm="0">
                                          <p:val>
                                            <p:fltVal val="0"/>
                                          </p:val>
                                        </p:tav>
                                        <p:tav tm="100000">
                                          <p:val>
                                            <p:strVal val="#ppt_h"/>
                                          </p:val>
                                        </p:tav>
                                      </p:tavLst>
                                    </p:anim>
                                    <p:anim calcmode="lin" valueType="num">
                                      <p:cBhvr>
                                        <p:cTn id="44" dur="1000" fill="hold"/>
                                        <p:tgtEl>
                                          <p:spTgt spid="33795">
                                            <p:txEl>
                                              <p:pRg st="5" end="5"/>
                                            </p:txEl>
                                          </p:spTgt>
                                        </p:tgtEl>
                                        <p:attrNameLst>
                                          <p:attrName>ppt_x</p:attrName>
                                        </p:attrNameLst>
                                      </p:cBhvr>
                                      <p:tavLst>
                                        <p:tav tm="0" fmla="#ppt_x+(cos(-2*pi*(1-$))*-#ppt_x-sin(-2*pi*(1-$))*(1-#ppt_y))*(1-$)">
                                          <p:val>
                                            <p:fltVal val="0"/>
                                          </p:val>
                                        </p:tav>
                                        <p:tav tm="100000">
                                          <p:val>
                                            <p:fltVal val="1"/>
                                          </p:val>
                                        </p:tav>
                                      </p:tavLst>
                                    </p:anim>
                                    <p:anim calcmode="lin" valueType="num">
                                      <p:cBhvr>
                                        <p:cTn id="45" dur="1000" fill="hold"/>
                                        <p:tgtEl>
                                          <p:spTgt spid="33795">
                                            <p:txEl>
                                              <p:pRg st="5" end="5"/>
                                            </p:txEl>
                                          </p:spTgt>
                                        </p:tgtEl>
                                        <p:attrNameLst>
                                          <p:attrName>ppt_y</p:attrName>
                                        </p:attrNameLst>
                                      </p:cBhvr>
                                      <p:tavLst>
                                        <p:tav tm="0" fmla="#ppt_y+(sin(-2*pi*(1-$))*-#ppt_x+cos(-2*pi*(1-$))*(1-#ppt_y))*(1-$)">
                                          <p:val>
                                            <p:fltVal val="0"/>
                                          </p:val>
                                        </p:tav>
                                        <p:tav tm="100000">
                                          <p:val>
                                            <p:fltVal val="1"/>
                                          </p:val>
                                        </p:tav>
                                      </p:tavLst>
                                    </p:anim>
                                  </p:childTnLst>
                                </p:cTn>
                              </p:par>
                              <p:par>
                                <p:cTn id="46" presetID="15" presetClass="entr" presetSubtype="0" fill="hold" nodeType="withEffect">
                                  <p:stCondLst>
                                    <p:cond delay="0"/>
                                  </p:stCondLst>
                                  <p:childTnLst>
                                    <p:set>
                                      <p:cBhvr>
                                        <p:cTn id="47" dur="1" fill="hold">
                                          <p:stCondLst>
                                            <p:cond delay="0"/>
                                          </p:stCondLst>
                                        </p:cTn>
                                        <p:tgtEl>
                                          <p:spTgt spid="33795">
                                            <p:txEl>
                                              <p:pRg st="6" end="6"/>
                                            </p:txEl>
                                          </p:spTgt>
                                        </p:tgtEl>
                                        <p:attrNameLst>
                                          <p:attrName>style.visibility</p:attrName>
                                        </p:attrNameLst>
                                      </p:cBhvr>
                                      <p:to>
                                        <p:strVal val="visible"/>
                                      </p:to>
                                    </p:set>
                                    <p:anim calcmode="lin" valueType="num">
                                      <p:cBhvr>
                                        <p:cTn id="48" dur="1000" fill="hold"/>
                                        <p:tgtEl>
                                          <p:spTgt spid="33795">
                                            <p:txEl>
                                              <p:pRg st="6" end="6"/>
                                            </p:txEl>
                                          </p:spTgt>
                                        </p:tgtEl>
                                        <p:attrNameLst>
                                          <p:attrName>ppt_w</p:attrName>
                                        </p:attrNameLst>
                                      </p:cBhvr>
                                      <p:tavLst>
                                        <p:tav tm="0">
                                          <p:val>
                                            <p:fltVal val="0"/>
                                          </p:val>
                                        </p:tav>
                                        <p:tav tm="100000">
                                          <p:val>
                                            <p:strVal val="#ppt_w"/>
                                          </p:val>
                                        </p:tav>
                                      </p:tavLst>
                                    </p:anim>
                                    <p:anim calcmode="lin" valueType="num">
                                      <p:cBhvr>
                                        <p:cTn id="49" dur="1000" fill="hold"/>
                                        <p:tgtEl>
                                          <p:spTgt spid="33795">
                                            <p:txEl>
                                              <p:pRg st="6" end="6"/>
                                            </p:txEl>
                                          </p:spTgt>
                                        </p:tgtEl>
                                        <p:attrNameLst>
                                          <p:attrName>ppt_h</p:attrName>
                                        </p:attrNameLst>
                                      </p:cBhvr>
                                      <p:tavLst>
                                        <p:tav tm="0">
                                          <p:val>
                                            <p:fltVal val="0"/>
                                          </p:val>
                                        </p:tav>
                                        <p:tav tm="100000">
                                          <p:val>
                                            <p:strVal val="#ppt_h"/>
                                          </p:val>
                                        </p:tav>
                                      </p:tavLst>
                                    </p:anim>
                                    <p:anim calcmode="lin" valueType="num">
                                      <p:cBhvr>
                                        <p:cTn id="50" dur="1000" fill="hold"/>
                                        <p:tgtEl>
                                          <p:spTgt spid="33795">
                                            <p:txEl>
                                              <p:pRg st="6" end="6"/>
                                            </p:txEl>
                                          </p:spTgt>
                                        </p:tgtEl>
                                        <p:attrNameLst>
                                          <p:attrName>ppt_x</p:attrName>
                                        </p:attrNameLst>
                                      </p:cBhvr>
                                      <p:tavLst>
                                        <p:tav tm="0" fmla="#ppt_x+(cos(-2*pi*(1-$))*-#ppt_x-sin(-2*pi*(1-$))*(1-#ppt_y))*(1-$)">
                                          <p:val>
                                            <p:fltVal val="0"/>
                                          </p:val>
                                        </p:tav>
                                        <p:tav tm="100000">
                                          <p:val>
                                            <p:fltVal val="1"/>
                                          </p:val>
                                        </p:tav>
                                      </p:tavLst>
                                    </p:anim>
                                    <p:anim calcmode="lin" valueType="num">
                                      <p:cBhvr>
                                        <p:cTn id="51" dur="1000" fill="hold"/>
                                        <p:tgtEl>
                                          <p:spTgt spid="33795">
                                            <p:txEl>
                                              <p:pRg st="6" end="6"/>
                                            </p:txEl>
                                          </p:spTgt>
                                        </p:tgtEl>
                                        <p:attrNameLst>
                                          <p:attrName>ppt_y</p:attrName>
                                        </p:attrNameLst>
                                      </p:cBhvr>
                                      <p:tavLst>
                                        <p:tav tm="0" fmla="#ppt_y+(sin(-2*pi*(1-$))*-#ppt_x+cos(-2*pi*(1-$))*(1-#ppt_y))*(1-$)">
                                          <p:val>
                                            <p:fltVal val="0"/>
                                          </p:val>
                                        </p:tav>
                                        <p:tav tm="100000">
                                          <p:val>
                                            <p:fltVal val="1"/>
                                          </p:val>
                                        </p:tav>
                                      </p:tavLst>
                                    </p:anim>
                                  </p:childTnLst>
                                </p:cTn>
                              </p:par>
                              <p:par>
                                <p:cTn id="52" presetID="15" presetClass="entr" presetSubtype="0" fill="hold" nodeType="withEffect">
                                  <p:stCondLst>
                                    <p:cond delay="0"/>
                                  </p:stCondLst>
                                  <p:childTnLst>
                                    <p:set>
                                      <p:cBhvr>
                                        <p:cTn id="53" dur="1" fill="hold">
                                          <p:stCondLst>
                                            <p:cond delay="0"/>
                                          </p:stCondLst>
                                        </p:cTn>
                                        <p:tgtEl>
                                          <p:spTgt spid="33795">
                                            <p:txEl>
                                              <p:pRg st="7" end="7"/>
                                            </p:txEl>
                                          </p:spTgt>
                                        </p:tgtEl>
                                        <p:attrNameLst>
                                          <p:attrName>style.visibility</p:attrName>
                                        </p:attrNameLst>
                                      </p:cBhvr>
                                      <p:to>
                                        <p:strVal val="visible"/>
                                      </p:to>
                                    </p:set>
                                    <p:anim calcmode="lin" valueType="num">
                                      <p:cBhvr>
                                        <p:cTn id="54" dur="1000" fill="hold"/>
                                        <p:tgtEl>
                                          <p:spTgt spid="33795">
                                            <p:txEl>
                                              <p:pRg st="7" end="7"/>
                                            </p:txEl>
                                          </p:spTgt>
                                        </p:tgtEl>
                                        <p:attrNameLst>
                                          <p:attrName>ppt_w</p:attrName>
                                        </p:attrNameLst>
                                      </p:cBhvr>
                                      <p:tavLst>
                                        <p:tav tm="0">
                                          <p:val>
                                            <p:fltVal val="0"/>
                                          </p:val>
                                        </p:tav>
                                        <p:tav tm="100000">
                                          <p:val>
                                            <p:strVal val="#ppt_w"/>
                                          </p:val>
                                        </p:tav>
                                      </p:tavLst>
                                    </p:anim>
                                    <p:anim calcmode="lin" valueType="num">
                                      <p:cBhvr>
                                        <p:cTn id="55" dur="1000" fill="hold"/>
                                        <p:tgtEl>
                                          <p:spTgt spid="33795">
                                            <p:txEl>
                                              <p:pRg st="7" end="7"/>
                                            </p:txEl>
                                          </p:spTgt>
                                        </p:tgtEl>
                                        <p:attrNameLst>
                                          <p:attrName>ppt_h</p:attrName>
                                        </p:attrNameLst>
                                      </p:cBhvr>
                                      <p:tavLst>
                                        <p:tav tm="0">
                                          <p:val>
                                            <p:fltVal val="0"/>
                                          </p:val>
                                        </p:tav>
                                        <p:tav tm="100000">
                                          <p:val>
                                            <p:strVal val="#ppt_h"/>
                                          </p:val>
                                        </p:tav>
                                      </p:tavLst>
                                    </p:anim>
                                    <p:anim calcmode="lin" valueType="num">
                                      <p:cBhvr>
                                        <p:cTn id="56" dur="1000" fill="hold"/>
                                        <p:tgtEl>
                                          <p:spTgt spid="33795">
                                            <p:txEl>
                                              <p:pRg st="7" end="7"/>
                                            </p:txEl>
                                          </p:spTgt>
                                        </p:tgtEl>
                                        <p:attrNameLst>
                                          <p:attrName>ppt_x</p:attrName>
                                        </p:attrNameLst>
                                      </p:cBhvr>
                                      <p:tavLst>
                                        <p:tav tm="0" fmla="#ppt_x+(cos(-2*pi*(1-$))*-#ppt_x-sin(-2*pi*(1-$))*(1-#ppt_y))*(1-$)">
                                          <p:val>
                                            <p:fltVal val="0"/>
                                          </p:val>
                                        </p:tav>
                                        <p:tav tm="100000">
                                          <p:val>
                                            <p:fltVal val="1"/>
                                          </p:val>
                                        </p:tav>
                                      </p:tavLst>
                                    </p:anim>
                                    <p:anim calcmode="lin" valueType="num">
                                      <p:cBhvr>
                                        <p:cTn id="57" dur="1000" fill="hold"/>
                                        <p:tgtEl>
                                          <p:spTgt spid="33795">
                                            <p:txEl>
                                              <p:pRg st="7" end="7"/>
                                            </p:txEl>
                                          </p:spTgt>
                                        </p:tgtEl>
                                        <p:attrNameLst>
                                          <p:attrName>ppt_y</p:attrName>
                                        </p:attrNameLst>
                                      </p:cBhvr>
                                      <p:tavLst>
                                        <p:tav tm="0" fmla="#ppt_y+(sin(-2*pi*(1-$))*-#ppt_x+cos(-2*pi*(1-$))*(1-#ppt_y))*(1-$)">
                                          <p:val>
                                            <p:fltVal val="0"/>
                                          </p:val>
                                        </p:tav>
                                        <p:tav tm="100000">
                                          <p:val>
                                            <p:fltVal val="1"/>
                                          </p:val>
                                        </p:tav>
                                      </p:tavLst>
                                    </p:anim>
                                  </p:childTnLst>
                                </p:cTn>
                              </p:par>
                              <p:par>
                                <p:cTn id="58" presetID="15" presetClass="entr" presetSubtype="0" fill="hold" nodeType="withEffect">
                                  <p:stCondLst>
                                    <p:cond delay="0"/>
                                  </p:stCondLst>
                                  <p:childTnLst>
                                    <p:set>
                                      <p:cBhvr>
                                        <p:cTn id="59" dur="1" fill="hold">
                                          <p:stCondLst>
                                            <p:cond delay="0"/>
                                          </p:stCondLst>
                                        </p:cTn>
                                        <p:tgtEl>
                                          <p:spTgt spid="33795">
                                            <p:txEl>
                                              <p:pRg st="8" end="8"/>
                                            </p:txEl>
                                          </p:spTgt>
                                        </p:tgtEl>
                                        <p:attrNameLst>
                                          <p:attrName>style.visibility</p:attrName>
                                        </p:attrNameLst>
                                      </p:cBhvr>
                                      <p:to>
                                        <p:strVal val="visible"/>
                                      </p:to>
                                    </p:set>
                                    <p:anim calcmode="lin" valueType="num">
                                      <p:cBhvr>
                                        <p:cTn id="60" dur="1000" fill="hold"/>
                                        <p:tgtEl>
                                          <p:spTgt spid="33795">
                                            <p:txEl>
                                              <p:pRg st="8" end="8"/>
                                            </p:txEl>
                                          </p:spTgt>
                                        </p:tgtEl>
                                        <p:attrNameLst>
                                          <p:attrName>ppt_w</p:attrName>
                                        </p:attrNameLst>
                                      </p:cBhvr>
                                      <p:tavLst>
                                        <p:tav tm="0">
                                          <p:val>
                                            <p:fltVal val="0"/>
                                          </p:val>
                                        </p:tav>
                                        <p:tav tm="100000">
                                          <p:val>
                                            <p:strVal val="#ppt_w"/>
                                          </p:val>
                                        </p:tav>
                                      </p:tavLst>
                                    </p:anim>
                                    <p:anim calcmode="lin" valueType="num">
                                      <p:cBhvr>
                                        <p:cTn id="61" dur="1000" fill="hold"/>
                                        <p:tgtEl>
                                          <p:spTgt spid="33795">
                                            <p:txEl>
                                              <p:pRg st="8" end="8"/>
                                            </p:txEl>
                                          </p:spTgt>
                                        </p:tgtEl>
                                        <p:attrNameLst>
                                          <p:attrName>ppt_h</p:attrName>
                                        </p:attrNameLst>
                                      </p:cBhvr>
                                      <p:tavLst>
                                        <p:tav tm="0">
                                          <p:val>
                                            <p:fltVal val="0"/>
                                          </p:val>
                                        </p:tav>
                                        <p:tav tm="100000">
                                          <p:val>
                                            <p:strVal val="#ppt_h"/>
                                          </p:val>
                                        </p:tav>
                                      </p:tavLst>
                                    </p:anim>
                                    <p:anim calcmode="lin" valueType="num">
                                      <p:cBhvr>
                                        <p:cTn id="62" dur="1000" fill="hold"/>
                                        <p:tgtEl>
                                          <p:spTgt spid="33795">
                                            <p:txEl>
                                              <p:pRg st="8" end="8"/>
                                            </p:txEl>
                                          </p:spTgt>
                                        </p:tgtEl>
                                        <p:attrNameLst>
                                          <p:attrName>ppt_x</p:attrName>
                                        </p:attrNameLst>
                                      </p:cBhvr>
                                      <p:tavLst>
                                        <p:tav tm="0" fmla="#ppt_x+(cos(-2*pi*(1-$))*-#ppt_x-sin(-2*pi*(1-$))*(1-#ppt_y))*(1-$)">
                                          <p:val>
                                            <p:fltVal val="0"/>
                                          </p:val>
                                        </p:tav>
                                        <p:tav tm="100000">
                                          <p:val>
                                            <p:fltVal val="1"/>
                                          </p:val>
                                        </p:tav>
                                      </p:tavLst>
                                    </p:anim>
                                    <p:anim calcmode="lin" valueType="num">
                                      <p:cBhvr>
                                        <p:cTn id="63" dur="1000" fill="hold"/>
                                        <p:tgtEl>
                                          <p:spTgt spid="33795">
                                            <p:txEl>
                                              <p:pRg st="8" end="8"/>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64" fill="hold">
                      <p:stCondLst>
                        <p:cond delay="indefinite"/>
                      </p:stCondLst>
                      <p:childTnLst>
                        <p:par>
                          <p:cTn id="65" fill="hold">
                            <p:stCondLst>
                              <p:cond delay="0"/>
                            </p:stCondLst>
                            <p:childTnLst>
                              <p:par>
                                <p:cTn id="66" presetID="26" presetClass="entr" presetSubtype="0" fill="hold" nodeType="clickEffect">
                                  <p:stCondLst>
                                    <p:cond delay="0"/>
                                  </p:stCondLst>
                                  <p:childTnLst>
                                    <p:set>
                                      <p:cBhvr>
                                        <p:cTn id="67" dur="1" fill="hold">
                                          <p:stCondLst>
                                            <p:cond delay="0"/>
                                          </p:stCondLst>
                                        </p:cTn>
                                        <p:tgtEl>
                                          <p:spTgt spid="33795">
                                            <p:txEl>
                                              <p:pRg st="9" end="9"/>
                                            </p:txEl>
                                          </p:spTgt>
                                        </p:tgtEl>
                                        <p:attrNameLst>
                                          <p:attrName>style.visibility</p:attrName>
                                        </p:attrNameLst>
                                      </p:cBhvr>
                                      <p:to>
                                        <p:strVal val="visible"/>
                                      </p:to>
                                    </p:set>
                                    <p:animEffect transition="in" filter="wipe(down)">
                                      <p:cBhvr>
                                        <p:cTn id="68" dur="580">
                                          <p:stCondLst>
                                            <p:cond delay="0"/>
                                          </p:stCondLst>
                                        </p:cTn>
                                        <p:tgtEl>
                                          <p:spTgt spid="33795">
                                            <p:txEl>
                                              <p:pRg st="9" end="9"/>
                                            </p:txEl>
                                          </p:spTgt>
                                        </p:tgtEl>
                                      </p:cBhvr>
                                    </p:animEffect>
                                    <p:anim calcmode="lin" valueType="num">
                                      <p:cBhvr>
                                        <p:cTn id="69" dur="1822" tmFilter="0,0; 0.14,0.36; 0.43,0.73; 0.71,0.91; 1.0,1.0">
                                          <p:stCondLst>
                                            <p:cond delay="0"/>
                                          </p:stCondLst>
                                        </p:cTn>
                                        <p:tgtEl>
                                          <p:spTgt spid="33795">
                                            <p:txEl>
                                              <p:pRg st="9" end="9"/>
                                            </p:txEl>
                                          </p:spTgt>
                                        </p:tgtEl>
                                        <p:attrNameLst>
                                          <p:attrName>ppt_x</p:attrName>
                                        </p:attrNameLst>
                                      </p:cBhvr>
                                      <p:tavLst>
                                        <p:tav tm="0">
                                          <p:val>
                                            <p:strVal val="#ppt_x-0.25"/>
                                          </p:val>
                                        </p:tav>
                                        <p:tav tm="100000">
                                          <p:val>
                                            <p:strVal val="#ppt_x"/>
                                          </p:val>
                                        </p:tav>
                                      </p:tavLst>
                                    </p:anim>
                                    <p:anim calcmode="lin" valueType="num">
                                      <p:cBhvr>
                                        <p:cTn id="70" dur="664" tmFilter="0.0,0.0; 0.25,0.07; 0.50,0.2; 0.75,0.467; 1.0,1.0">
                                          <p:stCondLst>
                                            <p:cond delay="0"/>
                                          </p:stCondLst>
                                        </p:cTn>
                                        <p:tgtEl>
                                          <p:spTgt spid="33795">
                                            <p:txEl>
                                              <p:pRg st="9" end="9"/>
                                            </p:txEl>
                                          </p:spTgt>
                                        </p:tgtEl>
                                        <p:attrNameLst>
                                          <p:attrName>ppt_y</p:attrName>
                                        </p:attrNameLst>
                                      </p:cBhvr>
                                      <p:tavLst>
                                        <p:tav tm="0" fmla="#ppt_y-sin(pi*$)/3">
                                          <p:val>
                                            <p:fltVal val="0.5"/>
                                          </p:val>
                                        </p:tav>
                                        <p:tav tm="100000">
                                          <p:val>
                                            <p:fltVal val="1"/>
                                          </p:val>
                                        </p:tav>
                                      </p:tavLst>
                                    </p:anim>
                                    <p:anim calcmode="lin" valueType="num">
                                      <p:cBhvr>
                                        <p:cTn id="71" dur="664" tmFilter="0, 0; 0.125,0.2665; 0.25,0.4; 0.375,0.465; 0.5,0.5;  0.625,0.535; 0.75,0.6; 0.875,0.7335; 1,1">
                                          <p:stCondLst>
                                            <p:cond delay="664"/>
                                          </p:stCondLst>
                                        </p:cTn>
                                        <p:tgtEl>
                                          <p:spTgt spid="33795">
                                            <p:txEl>
                                              <p:pRg st="9" end="9"/>
                                            </p:txEl>
                                          </p:spTgt>
                                        </p:tgtEl>
                                        <p:attrNameLst>
                                          <p:attrName>ppt_y</p:attrName>
                                        </p:attrNameLst>
                                      </p:cBhvr>
                                      <p:tavLst>
                                        <p:tav tm="0" fmla="#ppt_y-sin(pi*$)/9">
                                          <p:val>
                                            <p:fltVal val="0"/>
                                          </p:val>
                                        </p:tav>
                                        <p:tav tm="100000">
                                          <p:val>
                                            <p:fltVal val="1"/>
                                          </p:val>
                                        </p:tav>
                                      </p:tavLst>
                                    </p:anim>
                                    <p:anim calcmode="lin" valueType="num">
                                      <p:cBhvr>
                                        <p:cTn id="72" dur="332" tmFilter="0, 0; 0.125,0.2665; 0.25,0.4; 0.375,0.465; 0.5,0.5;  0.625,0.535; 0.75,0.6; 0.875,0.7335; 1,1">
                                          <p:stCondLst>
                                            <p:cond delay="1324"/>
                                          </p:stCondLst>
                                        </p:cTn>
                                        <p:tgtEl>
                                          <p:spTgt spid="33795">
                                            <p:txEl>
                                              <p:pRg st="9" end="9"/>
                                            </p:txEl>
                                          </p:spTgt>
                                        </p:tgtEl>
                                        <p:attrNameLst>
                                          <p:attrName>ppt_y</p:attrName>
                                        </p:attrNameLst>
                                      </p:cBhvr>
                                      <p:tavLst>
                                        <p:tav tm="0" fmla="#ppt_y-sin(pi*$)/27">
                                          <p:val>
                                            <p:fltVal val="0"/>
                                          </p:val>
                                        </p:tav>
                                        <p:tav tm="100000">
                                          <p:val>
                                            <p:fltVal val="1"/>
                                          </p:val>
                                        </p:tav>
                                      </p:tavLst>
                                    </p:anim>
                                    <p:anim calcmode="lin" valueType="num">
                                      <p:cBhvr>
                                        <p:cTn id="73" dur="164" tmFilter="0, 0; 0.125,0.2665; 0.25,0.4; 0.375,0.465; 0.5,0.5;  0.625,0.535; 0.75,0.6; 0.875,0.7335; 1,1">
                                          <p:stCondLst>
                                            <p:cond delay="1656"/>
                                          </p:stCondLst>
                                        </p:cTn>
                                        <p:tgtEl>
                                          <p:spTgt spid="33795">
                                            <p:txEl>
                                              <p:pRg st="9" end="9"/>
                                            </p:txEl>
                                          </p:spTgt>
                                        </p:tgtEl>
                                        <p:attrNameLst>
                                          <p:attrName>ppt_y</p:attrName>
                                        </p:attrNameLst>
                                      </p:cBhvr>
                                      <p:tavLst>
                                        <p:tav tm="0" fmla="#ppt_y-sin(pi*$)/81">
                                          <p:val>
                                            <p:fltVal val="0"/>
                                          </p:val>
                                        </p:tav>
                                        <p:tav tm="100000">
                                          <p:val>
                                            <p:fltVal val="1"/>
                                          </p:val>
                                        </p:tav>
                                      </p:tavLst>
                                    </p:anim>
                                    <p:animScale>
                                      <p:cBhvr>
                                        <p:cTn id="74" dur="26">
                                          <p:stCondLst>
                                            <p:cond delay="650"/>
                                          </p:stCondLst>
                                        </p:cTn>
                                        <p:tgtEl>
                                          <p:spTgt spid="33795">
                                            <p:txEl>
                                              <p:pRg st="9" end="9"/>
                                            </p:txEl>
                                          </p:spTgt>
                                        </p:tgtEl>
                                      </p:cBhvr>
                                      <p:to x="100000" y="60000"/>
                                    </p:animScale>
                                    <p:animScale>
                                      <p:cBhvr>
                                        <p:cTn id="75" dur="166" decel="50000">
                                          <p:stCondLst>
                                            <p:cond delay="676"/>
                                          </p:stCondLst>
                                        </p:cTn>
                                        <p:tgtEl>
                                          <p:spTgt spid="33795">
                                            <p:txEl>
                                              <p:pRg st="9" end="9"/>
                                            </p:txEl>
                                          </p:spTgt>
                                        </p:tgtEl>
                                      </p:cBhvr>
                                      <p:to x="100000" y="100000"/>
                                    </p:animScale>
                                    <p:animScale>
                                      <p:cBhvr>
                                        <p:cTn id="76" dur="26">
                                          <p:stCondLst>
                                            <p:cond delay="1312"/>
                                          </p:stCondLst>
                                        </p:cTn>
                                        <p:tgtEl>
                                          <p:spTgt spid="33795">
                                            <p:txEl>
                                              <p:pRg st="9" end="9"/>
                                            </p:txEl>
                                          </p:spTgt>
                                        </p:tgtEl>
                                      </p:cBhvr>
                                      <p:to x="100000" y="80000"/>
                                    </p:animScale>
                                    <p:animScale>
                                      <p:cBhvr>
                                        <p:cTn id="77" dur="166" decel="50000">
                                          <p:stCondLst>
                                            <p:cond delay="1338"/>
                                          </p:stCondLst>
                                        </p:cTn>
                                        <p:tgtEl>
                                          <p:spTgt spid="33795">
                                            <p:txEl>
                                              <p:pRg st="9" end="9"/>
                                            </p:txEl>
                                          </p:spTgt>
                                        </p:tgtEl>
                                      </p:cBhvr>
                                      <p:to x="100000" y="100000"/>
                                    </p:animScale>
                                    <p:animScale>
                                      <p:cBhvr>
                                        <p:cTn id="78" dur="26">
                                          <p:stCondLst>
                                            <p:cond delay="1642"/>
                                          </p:stCondLst>
                                        </p:cTn>
                                        <p:tgtEl>
                                          <p:spTgt spid="33795">
                                            <p:txEl>
                                              <p:pRg st="9" end="9"/>
                                            </p:txEl>
                                          </p:spTgt>
                                        </p:tgtEl>
                                      </p:cBhvr>
                                      <p:to x="100000" y="90000"/>
                                    </p:animScale>
                                    <p:animScale>
                                      <p:cBhvr>
                                        <p:cTn id="79" dur="166" decel="50000">
                                          <p:stCondLst>
                                            <p:cond delay="1668"/>
                                          </p:stCondLst>
                                        </p:cTn>
                                        <p:tgtEl>
                                          <p:spTgt spid="33795">
                                            <p:txEl>
                                              <p:pRg st="9" end="9"/>
                                            </p:txEl>
                                          </p:spTgt>
                                        </p:tgtEl>
                                      </p:cBhvr>
                                      <p:to x="100000" y="100000"/>
                                    </p:animScale>
                                    <p:animScale>
                                      <p:cBhvr>
                                        <p:cTn id="80" dur="26">
                                          <p:stCondLst>
                                            <p:cond delay="1808"/>
                                          </p:stCondLst>
                                        </p:cTn>
                                        <p:tgtEl>
                                          <p:spTgt spid="33795">
                                            <p:txEl>
                                              <p:pRg st="9" end="9"/>
                                            </p:txEl>
                                          </p:spTgt>
                                        </p:tgtEl>
                                      </p:cBhvr>
                                      <p:to x="100000" y="95000"/>
                                    </p:animScale>
                                    <p:animScale>
                                      <p:cBhvr>
                                        <p:cTn id="81" dur="166" decel="50000">
                                          <p:stCondLst>
                                            <p:cond delay="1834"/>
                                          </p:stCondLst>
                                        </p:cTn>
                                        <p:tgtEl>
                                          <p:spTgt spid="33795">
                                            <p:txEl>
                                              <p:pRg st="9" end="9"/>
                                            </p:txEl>
                                          </p:spTgt>
                                        </p:tgtEl>
                                      </p:cBhvr>
                                      <p:to x="100000" y="100000"/>
                                    </p:animScale>
                                  </p:childTnLst>
                                </p:cTn>
                              </p:par>
                              <p:par>
                                <p:cTn id="82" presetID="26" presetClass="entr" presetSubtype="0" fill="hold" nodeType="withEffect">
                                  <p:stCondLst>
                                    <p:cond delay="0"/>
                                  </p:stCondLst>
                                  <p:childTnLst>
                                    <p:set>
                                      <p:cBhvr>
                                        <p:cTn id="83" dur="1" fill="hold">
                                          <p:stCondLst>
                                            <p:cond delay="0"/>
                                          </p:stCondLst>
                                        </p:cTn>
                                        <p:tgtEl>
                                          <p:spTgt spid="33795">
                                            <p:txEl>
                                              <p:pRg st="10" end="10"/>
                                            </p:txEl>
                                          </p:spTgt>
                                        </p:tgtEl>
                                        <p:attrNameLst>
                                          <p:attrName>style.visibility</p:attrName>
                                        </p:attrNameLst>
                                      </p:cBhvr>
                                      <p:to>
                                        <p:strVal val="visible"/>
                                      </p:to>
                                    </p:set>
                                    <p:animEffect transition="in" filter="wipe(down)">
                                      <p:cBhvr>
                                        <p:cTn id="84" dur="580">
                                          <p:stCondLst>
                                            <p:cond delay="0"/>
                                          </p:stCondLst>
                                        </p:cTn>
                                        <p:tgtEl>
                                          <p:spTgt spid="33795">
                                            <p:txEl>
                                              <p:pRg st="10" end="10"/>
                                            </p:txEl>
                                          </p:spTgt>
                                        </p:tgtEl>
                                      </p:cBhvr>
                                    </p:animEffect>
                                    <p:anim calcmode="lin" valueType="num">
                                      <p:cBhvr>
                                        <p:cTn id="85" dur="1822" tmFilter="0,0; 0.14,0.36; 0.43,0.73; 0.71,0.91; 1.0,1.0">
                                          <p:stCondLst>
                                            <p:cond delay="0"/>
                                          </p:stCondLst>
                                        </p:cTn>
                                        <p:tgtEl>
                                          <p:spTgt spid="33795">
                                            <p:txEl>
                                              <p:pRg st="10" end="10"/>
                                            </p:txEl>
                                          </p:spTgt>
                                        </p:tgtEl>
                                        <p:attrNameLst>
                                          <p:attrName>ppt_x</p:attrName>
                                        </p:attrNameLst>
                                      </p:cBhvr>
                                      <p:tavLst>
                                        <p:tav tm="0">
                                          <p:val>
                                            <p:strVal val="#ppt_x-0.25"/>
                                          </p:val>
                                        </p:tav>
                                        <p:tav tm="100000">
                                          <p:val>
                                            <p:strVal val="#ppt_x"/>
                                          </p:val>
                                        </p:tav>
                                      </p:tavLst>
                                    </p:anim>
                                    <p:anim calcmode="lin" valueType="num">
                                      <p:cBhvr>
                                        <p:cTn id="86" dur="664" tmFilter="0.0,0.0; 0.25,0.07; 0.50,0.2; 0.75,0.467; 1.0,1.0">
                                          <p:stCondLst>
                                            <p:cond delay="0"/>
                                          </p:stCondLst>
                                        </p:cTn>
                                        <p:tgtEl>
                                          <p:spTgt spid="33795">
                                            <p:txEl>
                                              <p:pRg st="10" end="10"/>
                                            </p:txEl>
                                          </p:spTgt>
                                        </p:tgtEl>
                                        <p:attrNameLst>
                                          <p:attrName>ppt_y</p:attrName>
                                        </p:attrNameLst>
                                      </p:cBhvr>
                                      <p:tavLst>
                                        <p:tav tm="0" fmla="#ppt_y-sin(pi*$)/3">
                                          <p:val>
                                            <p:fltVal val="0.5"/>
                                          </p:val>
                                        </p:tav>
                                        <p:tav tm="100000">
                                          <p:val>
                                            <p:fltVal val="1"/>
                                          </p:val>
                                        </p:tav>
                                      </p:tavLst>
                                    </p:anim>
                                    <p:anim calcmode="lin" valueType="num">
                                      <p:cBhvr>
                                        <p:cTn id="87" dur="664" tmFilter="0, 0; 0.125,0.2665; 0.25,0.4; 0.375,0.465; 0.5,0.5;  0.625,0.535; 0.75,0.6; 0.875,0.7335; 1,1">
                                          <p:stCondLst>
                                            <p:cond delay="664"/>
                                          </p:stCondLst>
                                        </p:cTn>
                                        <p:tgtEl>
                                          <p:spTgt spid="33795">
                                            <p:txEl>
                                              <p:pRg st="10" end="10"/>
                                            </p:txEl>
                                          </p:spTgt>
                                        </p:tgtEl>
                                        <p:attrNameLst>
                                          <p:attrName>ppt_y</p:attrName>
                                        </p:attrNameLst>
                                      </p:cBhvr>
                                      <p:tavLst>
                                        <p:tav tm="0" fmla="#ppt_y-sin(pi*$)/9">
                                          <p:val>
                                            <p:fltVal val="0"/>
                                          </p:val>
                                        </p:tav>
                                        <p:tav tm="100000">
                                          <p:val>
                                            <p:fltVal val="1"/>
                                          </p:val>
                                        </p:tav>
                                      </p:tavLst>
                                    </p:anim>
                                    <p:anim calcmode="lin" valueType="num">
                                      <p:cBhvr>
                                        <p:cTn id="88" dur="332" tmFilter="0, 0; 0.125,0.2665; 0.25,0.4; 0.375,0.465; 0.5,0.5;  0.625,0.535; 0.75,0.6; 0.875,0.7335; 1,1">
                                          <p:stCondLst>
                                            <p:cond delay="1324"/>
                                          </p:stCondLst>
                                        </p:cTn>
                                        <p:tgtEl>
                                          <p:spTgt spid="33795">
                                            <p:txEl>
                                              <p:pRg st="10" end="10"/>
                                            </p:txEl>
                                          </p:spTgt>
                                        </p:tgtEl>
                                        <p:attrNameLst>
                                          <p:attrName>ppt_y</p:attrName>
                                        </p:attrNameLst>
                                      </p:cBhvr>
                                      <p:tavLst>
                                        <p:tav tm="0" fmla="#ppt_y-sin(pi*$)/27">
                                          <p:val>
                                            <p:fltVal val="0"/>
                                          </p:val>
                                        </p:tav>
                                        <p:tav tm="100000">
                                          <p:val>
                                            <p:fltVal val="1"/>
                                          </p:val>
                                        </p:tav>
                                      </p:tavLst>
                                    </p:anim>
                                    <p:anim calcmode="lin" valueType="num">
                                      <p:cBhvr>
                                        <p:cTn id="89" dur="164" tmFilter="0, 0; 0.125,0.2665; 0.25,0.4; 0.375,0.465; 0.5,0.5;  0.625,0.535; 0.75,0.6; 0.875,0.7335; 1,1">
                                          <p:stCondLst>
                                            <p:cond delay="1656"/>
                                          </p:stCondLst>
                                        </p:cTn>
                                        <p:tgtEl>
                                          <p:spTgt spid="33795">
                                            <p:txEl>
                                              <p:pRg st="10" end="10"/>
                                            </p:txEl>
                                          </p:spTgt>
                                        </p:tgtEl>
                                        <p:attrNameLst>
                                          <p:attrName>ppt_y</p:attrName>
                                        </p:attrNameLst>
                                      </p:cBhvr>
                                      <p:tavLst>
                                        <p:tav tm="0" fmla="#ppt_y-sin(pi*$)/81">
                                          <p:val>
                                            <p:fltVal val="0"/>
                                          </p:val>
                                        </p:tav>
                                        <p:tav tm="100000">
                                          <p:val>
                                            <p:fltVal val="1"/>
                                          </p:val>
                                        </p:tav>
                                      </p:tavLst>
                                    </p:anim>
                                    <p:animScale>
                                      <p:cBhvr>
                                        <p:cTn id="90" dur="26">
                                          <p:stCondLst>
                                            <p:cond delay="650"/>
                                          </p:stCondLst>
                                        </p:cTn>
                                        <p:tgtEl>
                                          <p:spTgt spid="33795">
                                            <p:txEl>
                                              <p:pRg st="10" end="10"/>
                                            </p:txEl>
                                          </p:spTgt>
                                        </p:tgtEl>
                                      </p:cBhvr>
                                      <p:to x="100000" y="60000"/>
                                    </p:animScale>
                                    <p:animScale>
                                      <p:cBhvr>
                                        <p:cTn id="91" dur="166" decel="50000">
                                          <p:stCondLst>
                                            <p:cond delay="676"/>
                                          </p:stCondLst>
                                        </p:cTn>
                                        <p:tgtEl>
                                          <p:spTgt spid="33795">
                                            <p:txEl>
                                              <p:pRg st="10" end="10"/>
                                            </p:txEl>
                                          </p:spTgt>
                                        </p:tgtEl>
                                      </p:cBhvr>
                                      <p:to x="100000" y="100000"/>
                                    </p:animScale>
                                    <p:animScale>
                                      <p:cBhvr>
                                        <p:cTn id="92" dur="26">
                                          <p:stCondLst>
                                            <p:cond delay="1312"/>
                                          </p:stCondLst>
                                        </p:cTn>
                                        <p:tgtEl>
                                          <p:spTgt spid="33795">
                                            <p:txEl>
                                              <p:pRg st="10" end="10"/>
                                            </p:txEl>
                                          </p:spTgt>
                                        </p:tgtEl>
                                      </p:cBhvr>
                                      <p:to x="100000" y="80000"/>
                                    </p:animScale>
                                    <p:animScale>
                                      <p:cBhvr>
                                        <p:cTn id="93" dur="166" decel="50000">
                                          <p:stCondLst>
                                            <p:cond delay="1338"/>
                                          </p:stCondLst>
                                        </p:cTn>
                                        <p:tgtEl>
                                          <p:spTgt spid="33795">
                                            <p:txEl>
                                              <p:pRg st="10" end="10"/>
                                            </p:txEl>
                                          </p:spTgt>
                                        </p:tgtEl>
                                      </p:cBhvr>
                                      <p:to x="100000" y="100000"/>
                                    </p:animScale>
                                    <p:animScale>
                                      <p:cBhvr>
                                        <p:cTn id="94" dur="26">
                                          <p:stCondLst>
                                            <p:cond delay="1642"/>
                                          </p:stCondLst>
                                        </p:cTn>
                                        <p:tgtEl>
                                          <p:spTgt spid="33795">
                                            <p:txEl>
                                              <p:pRg st="10" end="10"/>
                                            </p:txEl>
                                          </p:spTgt>
                                        </p:tgtEl>
                                      </p:cBhvr>
                                      <p:to x="100000" y="90000"/>
                                    </p:animScale>
                                    <p:animScale>
                                      <p:cBhvr>
                                        <p:cTn id="95" dur="166" decel="50000">
                                          <p:stCondLst>
                                            <p:cond delay="1668"/>
                                          </p:stCondLst>
                                        </p:cTn>
                                        <p:tgtEl>
                                          <p:spTgt spid="33795">
                                            <p:txEl>
                                              <p:pRg st="10" end="10"/>
                                            </p:txEl>
                                          </p:spTgt>
                                        </p:tgtEl>
                                      </p:cBhvr>
                                      <p:to x="100000" y="100000"/>
                                    </p:animScale>
                                    <p:animScale>
                                      <p:cBhvr>
                                        <p:cTn id="96" dur="26">
                                          <p:stCondLst>
                                            <p:cond delay="1808"/>
                                          </p:stCondLst>
                                        </p:cTn>
                                        <p:tgtEl>
                                          <p:spTgt spid="33795">
                                            <p:txEl>
                                              <p:pRg st="10" end="10"/>
                                            </p:txEl>
                                          </p:spTgt>
                                        </p:tgtEl>
                                      </p:cBhvr>
                                      <p:to x="100000" y="95000"/>
                                    </p:animScale>
                                    <p:animScale>
                                      <p:cBhvr>
                                        <p:cTn id="97" dur="166" decel="50000">
                                          <p:stCondLst>
                                            <p:cond delay="1834"/>
                                          </p:stCondLst>
                                        </p:cTn>
                                        <p:tgtEl>
                                          <p:spTgt spid="33795">
                                            <p:txEl>
                                              <p:pRg st="10" end="10"/>
                                            </p:txEl>
                                          </p:spTgt>
                                        </p:tgtEl>
                                      </p:cBhvr>
                                      <p:to x="100000" y="100000"/>
                                    </p:animScale>
                                  </p:childTnLst>
                                </p:cTn>
                              </p:par>
                              <p:par>
                                <p:cTn id="98" presetID="26" presetClass="entr" presetSubtype="0" fill="hold" nodeType="withEffect">
                                  <p:stCondLst>
                                    <p:cond delay="0"/>
                                  </p:stCondLst>
                                  <p:childTnLst>
                                    <p:set>
                                      <p:cBhvr>
                                        <p:cTn id="99" dur="1" fill="hold">
                                          <p:stCondLst>
                                            <p:cond delay="0"/>
                                          </p:stCondLst>
                                        </p:cTn>
                                        <p:tgtEl>
                                          <p:spTgt spid="33795">
                                            <p:txEl>
                                              <p:pRg st="11" end="11"/>
                                            </p:txEl>
                                          </p:spTgt>
                                        </p:tgtEl>
                                        <p:attrNameLst>
                                          <p:attrName>style.visibility</p:attrName>
                                        </p:attrNameLst>
                                      </p:cBhvr>
                                      <p:to>
                                        <p:strVal val="visible"/>
                                      </p:to>
                                    </p:set>
                                    <p:animEffect transition="in" filter="wipe(down)">
                                      <p:cBhvr>
                                        <p:cTn id="100" dur="580">
                                          <p:stCondLst>
                                            <p:cond delay="0"/>
                                          </p:stCondLst>
                                        </p:cTn>
                                        <p:tgtEl>
                                          <p:spTgt spid="33795">
                                            <p:txEl>
                                              <p:pRg st="11" end="11"/>
                                            </p:txEl>
                                          </p:spTgt>
                                        </p:tgtEl>
                                      </p:cBhvr>
                                    </p:animEffect>
                                    <p:anim calcmode="lin" valueType="num">
                                      <p:cBhvr>
                                        <p:cTn id="101" dur="1822" tmFilter="0,0; 0.14,0.36; 0.43,0.73; 0.71,0.91; 1.0,1.0">
                                          <p:stCondLst>
                                            <p:cond delay="0"/>
                                          </p:stCondLst>
                                        </p:cTn>
                                        <p:tgtEl>
                                          <p:spTgt spid="33795">
                                            <p:txEl>
                                              <p:pRg st="11" end="11"/>
                                            </p:txEl>
                                          </p:spTgt>
                                        </p:tgtEl>
                                        <p:attrNameLst>
                                          <p:attrName>ppt_x</p:attrName>
                                        </p:attrNameLst>
                                      </p:cBhvr>
                                      <p:tavLst>
                                        <p:tav tm="0">
                                          <p:val>
                                            <p:strVal val="#ppt_x-0.25"/>
                                          </p:val>
                                        </p:tav>
                                        <p:tav tm="100000">
                                          <p:val>
                                            <p:strVal val="#ppt_x"/>
                                          </p:val>
                                        </p:tav>
                                      </p:tavLst>
                                    </p:anim>
                                    <p:anim calcmode="lin" valueType="num">
                                      <p:cBhvr>
                                        <p:cTn id="102" dur="664" tmFilter="0.0,0.0; 0.25,0.07; 0.50,0.2; 0.75,0.467; 1.0,1.0">
                                          <p:stCondLst>
                                            <p:cond delay="0"/>
                                          </p:stCondLst>
                                        </p:cTn>
                                        <p:tgtEl>
                                          <p:spTgt spid="33795">
                                            <p:txEl>
                                              <p:pRg st="11" end="11"/>
                                            </p:txEl>
                                          </p:spTgt>
                                        </p:tgtEl>
                                        <p:attrNameLst>
                                          <p:attrName>ppt_y</p:attrName>
                                        </p:attrNameLst>
                                      </p:cBhvr>
                                      <p:tavLst>
                                        <p:tav tm="0" fmla="#ppt_y-sin(pi*$)/3">
                                          <p:val>
                                            <p:fltVal val="0.5"/>
                                          </p:val>
                                        </p:tav>
                                        <p:tav tm="100000">
                                          <p:val>
                                            <p:fltVal val="1"/>
                                          </p:val>
                                        </p:tav>
                                      </p:tavLst>
                                    </p:anim>
                                    <p:anim calcmode="lin" valueType="num">
                                      <p:cBhvr>
                                        <p:cTn id="103" dur="664" tmFilter="0, 0; 0.125,0.2665; 0.25,0.4; 0.375,0.465; 0.5,0.5;  0.625,0.535; 0.75,0.6; 0.875,0.7335; 1,1">
                                          <p:stCondLst>
                                            <p:cond delay="664"/>
                                          </p:stCondLst>
                                        </p:cTn>
                                        <p:tgtEl>
                                          <p:spTgt spid="33795">
                                            <p:txEl>
                                              <p:pRg st="11" end="11"/>
                                            </p:txEl>
                                          </p:spTgt>
                                        </p:tgtEl>
                                        <p:attrNameLst>
                                          <p:attrName>ppt_y</p:attrName>
                                        </p:attrNameLst>
                                      </p:cBhvr>
                                      <p:tavLst>
                                        <p:tav tm="0" fmla="#ppt_y-sin(pi*$)/9">
                                          <p:val>
                                            <p:fltVal val="0"/>
                                          </p:val>
                                        </p:tav>
                                        <p:tav tm="100000">
                                          <p:val>
                                            <p:fltVal val="1"/>
                                          </p:val>
                                        </p:tav>
                                      </p:tavLst>
                                    </p:anim>
                                    <p:anim calcmode="lin" valueType="num">
                                      <p:cBhvr>
                                        <p:cTn id="104" dur="332" tmFilter="0, 0; 0.125,0.2665; 0.25,0.4; 0.375,0.465; 0.5,0.5;  0.625,0.535; 0.75,0.6; 0.875,0.7335; 1,1">
                                          <p:stCondLst>
                                            <p:cond delay="1324"/>
                                          </p:stCondLst>
                                        </p:cTn>
                                        <p:tgtEl>
                                          <p:spTgt spid="33795">
                                            <p:txEl>
                                              <p:pRg st="11" end="11"/>
                                            </p:txEl>
                                          </p:spTgt>
                                        </p:tgtEl>
                                        <p:attrNameLst>
                                          <p:attrName>ppt_y</p:attrName>
                                        </p:attrNameLst>
                                      </p:cBhvr>
                                      <p:tavLst>
                                        <p:tav tm="0" fmla="#ppt_y-sin(pi*$)/27">
                                          <p:val>
                                            <p:fltVal val="0"/>
                                          </p:val>
                                        </p:tav>
                                        <p:tav tm="100000">
                                          <p:val>
                                            <p:fltVal val="1"/>
                                          </p:val>
                                        </p:tav>
                                      </p:tavLst>
                                    </p:anim>
                                    <p:anim calcmode="lin" valueType="num">
                                      <p:cBhvr>
                                        <p:cTn id="105" dur="164" tmFilter="0, 0; 0.125,0.2665; 0.25,0.4; 0.375,0.465; 0.5,0.5;  0.625,0.535; 0.75,0.6; 0.875,0.7335; 1,1">
                                          <p:stCondLst>
                                            <p:cond delay="1656"/>
                                          </p:stCondLst>
                                        </p:cTn>
                                        <p:tgtEl>
                                          <p:spTgt spid="33795">
                                            <p:txEl>
                                              <p:pRg st="11" end="11"/>
                                            </p:txEl>
                                          </p:spTgt>
                                        </p:tgtEl>
                                        <p:attrNameLst>
                                          <p:attrName>ppt_y</p:attrName>
                                        </p:attrNameLst>
                                      </p:cBhvr>
                                      <p:tavLst>
                                        <p:tav tm="0" fmla="#ppt_y-sin(pi*$)/81">
                                          <p:val>
                                            <p:fltVal val="0"/>
                                          </p:val>
                                        </p:tav>
                                        <p:tav tm="100000">
                                          <p:val>
                                            <p:fltVal val="1"/>
                                          </p:val>
                                        </p:tav>
                                      </p:tavLst>
                                    </p:anim>
                                    <p:animScale>
                                      <p:cBhvr>
                                        <p:cTn id="106" dur="26">
                                          <p:stCondLst>
                                            <p:cond delay="650"/>
                                          </p:stCondLst>
                                        </p:cTn>
                                        <p:tgtEl>
                                          <p:spTgt spid="33795">
                                            <p:txEl>
                                              <p:pRg st="11" end="11"/>
                                            </p:txEl>
                                          </p:spTgt>
                                        </p:tgtEl>
                                      </p:cBhvr>
                                      <p:to x="100000" y="60000"/>
                                    </p:animScale>
                                    <p:animScale>
                                      <p:cBhvr>
                                        <p:cTn id="107" dur="166" decel="50000">
                                          <p:stCondLst>
                                            <p:cond delay="676"/>
                                          </p:stCondLst>
                                        </p:cTn>
                                        <p:tgtEl>
                                          <p:spTgt spid="33795">
                                            <p:txEl>
                                              <p:pRg st="11" end="11"/>
                                            </p:txEl>
                                          </p:spTgt>
                                        </p:tgtEl>
                                      </p:cBhvr>
                                      <p:to x="100000" y="100000"/>
                                    </p:animScale>
                                    <p:animScale>
                                      <p:cBhvr>
                                        <p:cTn id="108" dur="26">
                                          <p:stCondLst>
                                            <p:cond delay="1312"/>
                                          </p:stCondLst>
                                        </p:cTn>
                                        <p:tgtEl>
                                          <p:spTgt spid="33795">
                                            <p:txEl>
                                              <p:pRg st="11" end="11"/>
                                            </p:txEl>
                                          </p:spTgt>
                                        </p:tgtEl>
                                      </p:cBhvr>
                                      <p:to x="100000" y="80000"/>
                                    </p:animScale>
                                    <p:animScale>
                                      <p:cBhvr>
                                        <p:cTn id="109" dur="166" decel="50000">
                                          <p:stCondLst>
                                            <p:cond delay="1338"/>
                                          </p:stCondLst>
                                        </p:cTn>
                                        <p:tgtEl>
                                          <p:spTgt spid="33795">
                                            <p:txEl>
                                              <p:pRg st="11" end="11"/>
                                            </p:txEl>
                                          </p:spTgt>
                                        </p:tgtEl>
                                      </p:cBhvr>
                                      <p:to x="100000" y="100000"/>
                                    </p:animScale>
                                    <p:animScale>
                                      <p:cBhvr>
                                        <p:cTn id="110" dur="26">
                                          <p:stCondLst>
                                            <p:cond delay="1642"/>
                                          </p:stCondLst>
                                        </p:cTn>
                                        <p:tgtEl>
                                          <p:spTgt spid="33795">
                                            <p:txEl>
                                              <p:pRg st="11" end="11"/>
                                            </p:txEl>
                                          </p:spTgt>
                                        </p:tgtEl>
                                      </p:cBhvr>
                                      <p:to x="100000" y="90000"/>
                                    </p:animScale>
                                    <p:animScale>
                                      <p:cBhvr>
                                        <p:cTn id="111" dur="166" decel="50000">
                                          <p:stCondLst>
                                            <p:cond delay="1668"/>
                                          </p:stCondLst>
                                        </p:cTn>
                                        <p:tgtEl>
                                          <p:spTgt spid="33795">
                                            <p:txEl>
                                              <p:pRg st="11" end="11"/>
                                            </p:txEl>
                                          </p:spTgt>
                                        </p:tgtEl>
                                      </p:cBhvr>
                                      <p:to x="100000" y="100000"/>
                                    </p:animScale>
                                    <p:animScale>
                                      <p:cBhvr>
                                        <p:cTn id="112" dur="26">
                                          <p:stCondLst>
                                            <p:cond delay="1808"/>
                                          </p:stCondLst>
                                        </p:cTn>
                                        <p:tgtEl>
                                          <p:spTgt spid="33795">
                                            <p:txEl>
                                              <p:pRg st="11" end="11"/>
                                            </p:txEl>
                                          </p:spTgt>
                                        </p:tgtEl>
                                      </p:cBhvr>
                                      <p:to x="100000" y="95000"/>
                                    </p:animScale>
                                    <p:animScale>
                                      <p:cBhvr>
                                        <p:cTn id="113" dur="166" decel="50000">
                                          <p:stCondLst>
                                            <p:cond delay="1834"/>
                                          </p:stCondLst>
                                        </p:cTn>
                                        <p:tgtEl>
                                          <p:spTgt spid="33795">
                                            <p:txEl>
                                              <p:pRg st="11" end="11"/>
                                            </p:txEl>
                                          </p:spTgt>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3794"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Rectangle 2"/>
          <p:cNvSpPr>
            <a:spLocks noGrp="1" noChangeArrowheads="1"/>
          </p:cNvSpPr>
          <p:nvPr>
            <p:ph type="title"/>
          </p:nvPr>
        </p:nvSpPr>
        <p:spPr>
          <a:xfrm>
            <a:off x="685800" y="908050"/>
            <a:ext cx="7772400" cy="1296988"/>
          </a:xfrm>
        </p:spPr>
        <p:txBody>
          <a:bodyPr/>
          <a:lstStyle/>
          <a:p>
            <a:r>
              <a:rPr lang="ar-SA" sz="4000" b="1">
                <a:solidFill>
                  <a:schemeClr val="accent2"/>
                </a:solidFill>
              </a:rPr>
              <a:t>	 </a:t>
            </a:r>
            <a:br>
              <a:rPr lang="ar-SA" sz="4000" b="1">
                <a:solidFill>
                  <a:schemeClr val="accent2"/>
                </a:solidFill>
              </a:rPr>
            </a:br>
            <a:r>
              <a:rPr lang="ar-SA" b="1" i="0">
                <a:solidFill>
                  <a:srgbClr val="FFFF00"/>
                </a:solidFill>
              </a:rPr>
              <a:t>المبحث الأول : طرق وصيغ التمويل في المصارف الإسلامية.</a:t>
            </a:r>
            <a:r>
              <a:rPr lang="ar-SA" sz="4000" b="1"/>
              <a:t>  </a:t>
            </a:r>
            <a:r>
              <a:rPr lang="ar-SY" sz="4000" b="1"/>
              <a:t/>
            </a:r>
            <a:br>
              <a:rPr lang="ar-SY" sz="4000" b="1"/>
            </a:br>
            <a:endParaRPr lang="en-US" sz="4000" b="1"/>
          </a:p>
        </p:txBody>
      </p:sp>
      <p:sp>
        <p:nvSpPr>
          <p:cNvPr id="102403" name="Rectangle 3"/>
          <p:cNvSpPr>
            <a:spLocks noGrp="1" noChangeArrowheads="1"/>
          </p:cNvSpPr>
          <p:nvPr>
            <p:ph type="body" idx="1"/>
          </p:nvPr>
        </p:nvSpPr>
        <p:spPr/>
        <p:txBody>
          <a:bodyPr/>
          <a:lstStyle/>
          <a:p>
            <a:pPr>
              <a:buFontTx/>
              <a:buNone/>
            </a:pPr>
            <a:r>
              <a:rPr lang="ar-SA" b="1">
                <a:solidFill>
                  <a:schemeClr val="accent2"/>
                </a:solidFill>
              </a:rPr>
              <a:t>	</a:t>
            </a:r>
            <a:endParaRPr lang="en-US" b="1"/>
          </a:p>
        </p:txBody>
      </p:sp>
      <p:sp>
        <p:nvSpPr>
          <p:cNvPr id="102407" name="AutoShape 7"/>
          <p:cNvSpPr>
            <a:spLocks noChangeArrowheads="1"/>
          </p:cNvSpPr>
          <p:nvPr/>
        </p:nvSpPr>
        <p:spPr bwMode="auto">
          <a:xfrm rot="-1075020">
            <a:off x="7078663" y="2266950"/>
            <a:ext cx="1363662" cy="1390650"/>
          </a:xfrm>
          <a:prstGeom prst="flowChartInputOutput">
            <a:avLst/>
          </a:prstGeom>
          <a:gradFill rotWithShape="1">
            <a:gsLst>
              <a:gs pos="0">
                <a:srgbClr val="FFFFCC"/>
              </a:gs>
              <a:gs pos="100000">
                <a:schemeClr val="accent1"/>
              </a:gs>
            </a:gsLst>
            <a:lin ang="18900000" scaled="1"/>
          </a:gradFill>
          <a:ln w="12700">
            <a:solidFill>
              <a:schemeClr val="tx1"/>
            </a:solidFill>
            <a:miter lim="800000"/>
            <a:headEnd type="none" w="sm" len="sm"/>
            <a:tailEnd type="none" w="sm" len="sm"/>
          </a:ln>
          <a:effectLst/>
        </p:spPr>
        <p:txBody>
          <a:bodyPr wrap="none" anchor="ctr"/>
          <a:lstStyle/>
          <a:p>
            <a:r>
              <a:rPr lang="ar-SY" sz="2800">
                <a:solidFill>
                  <a:srgbClr val="6666FF"/>
                </a:solidFill>
                <a:effectLst>
                  <a:outerShdw blurRad="38100" dist="38100" dir="2700000" algn="tl">
                    <a:srgbClr val="000000"/>
                  </a:outerShdw>
                </a:effectLst>
              </a:rPr>
              <a:t>المرابحة</a:t>
            </a:r>
            <a:endParaRPr lang="en-US" sz="2800">
              <a:solidFill>
                <a:srgbClr val="6666FF"/>
              </a:solidFill>
              <a:effectLst>
                <a:outerShdw blurRad="38100" dist="38100" dir="2700000" algn="tl">
                  <a:srgbClr val="000000"/>
                </a:outerShdw>
              </a:effectLst>
            </a:endParaRPr>
          </a:p>
        </p:txBody>
      </p:sp>
      <p:sp>
        <p:nvSpPr>
          <p:cNvPr id="102408" name="AutoShape 8"/>
          <p:cNvSpPr>
            <a:spLocks noChangeArrowheads="1"/>
          </p:cNvSpPr>
          <p:nvPr/>
        </p:nvSpPr>
        <p:spPr bwMode="auto">
          <a:xfrm rot="-1171952">
            <a:off x="5767388" y="2697163"/>
            <a:ext cx="1377950" cy="1466850"/>
          </a:xfrm>
          <a:prstGeom prst="flowChartInputOutput">
            <a:avLst/>
          </a:prstGeom>
          <a:gradFill rotWithShape="1">
            <a:gsLst>
              <a:gs pos="0">
                <a:schemeClr val="accent1"/>
              </a:gs>
              <a:gs pos="100000">
                <a:schemeClr val="tx1"/>
              </a:gs>
            </a:gsLst>
            <a:lin ang="18900000" scaled="1"/>
          </a:gradFill>
          <a:ln w="12700">
            <a:solidFill>
              <a:schemeClr val="tx1"/>
            </a:solidFill>
            <a:miter lim="800000"/>
            <a:headEnd type="none" w="sm" len="sm"/>
            <a:tailEnd type="none" w="sm" len="sm"/>
          </a:ln>
          <a:effectLst/>
        </p:spPr>
        <p:txBody>
          <a:bodyPr wrap="none" anchor="ctr"/>
          <a:lstStyle/>
          <a:p>
            <a:r>
              <a:rPr lang="ar-SY" sz="2400">
                <a:solidFill>
                  <a:srgbClr val="6666FF"/>
                </a:solidFill>
                <a:effectLst>
                  <a:outerShdw blurRad="38100" dist="38100" dir="2700000" algn="tl">
                    <a:srgbClr val="000000"/>
                  </a:outerShdw>
                </a:effectLst>
              </a:rPr>
              <a:t>الإجارة و</a:t>
            </a:r>
          </a:p>
          <a:p>
            <a:r>
              <a:rPr lang="ar-SY" sz="2400">
                <a:solidFill>
                  <a:srgbClr val="6666FF"/>
                </a:solidFill>
                <a:effectLst>
                  <a:outerShdw blurRad="38100" dist="38100" dir="2700000" algn="tl">
                    <a:srgbClr val="000000"/>
                  </a:outerShdw>
                </a:effectLst>
              </a:rPr>
              <a:t>الإجارة المنتهية </a:t>
            </a:r>
          </a:p>
          <a:p>
            <a:r>
              <a:rPr lang="ar-SY" sz="2400">
                <a:solidFill>
                  <a:srgbClr val="6666FF"/>
                </a:solidFill>
                <a:effectLst>
                  <a:outerShdw blurRad="38100" dist="38100" dir="2700000" algn="tl">
                    <a:srgbClr val="000000"/>
                  </a:outerShdw>
                </a:effectLst>
              </a:rPr>
              <a:t>بالتمليك</a:t>
            </a:r>
            <a:endParaRPr lang="en-US" sz="2400">
              <a:solidFill>
                <a:srgbClr val="6666FF"/>
              </a:solidFill>
              <a:effectLst>
                <a:outerShdw blurRad="38100" dist="38100" dir="2700000" algn="tl">
                  <a:srgbClr val="000000"/>
                </a:outerShdw>
              </a:effectLst>
            </a:endParaRPr>
          </a:p>
        </p:txBody>
      </p:sp>
      <p:sp>
        <p:nvSpPr>
          <p:cNvPr id="102409" name="AutoShape 9"/>
          <p:cNvSpPr>
            <a:spLocks noChangeArrowheads="1"/>
          </p:cNvSpPr>
          <p:nvPr/>
        </p:nvSpPr>
        <p:spPr bwMode="auto">
          <a:xfrm rot="-1171952">
            <a:off x="4376738" y="3143250"/>
            <a:ext cx="1387475" cy="1624013"/>
          </a:xfrm>
          <a:prstGeom prst="flowChartInputOutput">
            <a:avLst/>
          </a:prstGeom>
          <a:gradFill rotWithShape="1">
            <a:gsLst>
              <a:gs pos="0">
                <a:schemeClr val="accent1"/>
              </a:gs>
              <a:gs pos="50000">
                <a:schemeClr val="tx1"/>
              </a:gs>
              <a:gs pos="100000">
                <a:schemeClr val="accent1"/>
              </a:gs>
            </a:gsLst>
            <a:lin ang="2700000" scaled="1"/>
          </a:gradFill>
          <a:ln w="12700">
            <a:noFill/>
            <a:miter lim="800000"/>
            <a:headEnd type="none" w="sm" len="sm"/>
            <a:tailEnd type="none" w="sm" len="sm"/>
          </a:ln>
          <a:effectLst/>
        </p:spPr>
        <p:txBody>
          <a:bodyPr wrap="none" anchor="ctr"/>
          <a:lstStyle/>
          <a:p>
            <a:r>
              <a:rPr lang="ar-SY" sz="2800">
                <a:solidFill>
                  <a:srgbClr val="6666FF"/>
                </a:solidFill>
                <a:effectLst>
                  <a:outerShdw blurRad="38100" dist="38100" dir="2700000" algn="tl">
                    <a:srgbClr val="000000"/>
                  </a:outerShdw>
                </a:effectLst>
              </a:rPr>
              <a:t>المشاركة</a:t>
            </a:r>
          </a:p>
          <a:p>
            <a:r>
              <a:rPr lang="ar-SY" sz="2800">
                <a:solidFill>
                  <a:srgbClr val="6666FF"/>
                </a:solidFill>
                <a:effectLst>
                  <a:outerShdw blurRad="38100" dist="38100" dir="2700000" algn="tl">
                    <a:srgbClr val="000000"/>
                  </a:outerShdw>
                </a:effectLst>
              </a:rPr>
              <a:t>والمشاركة</a:t>
            </a:r>
          </a:p>
          <a:p>
            <a:r>
              <a:rPr lang="ar-SY" sz="2800">
                <a:solidFill>
                  <a:srgbClr val="6666FF"/>
                </a:solidFill>
                <a:effectLst>
                  <a:outerShdw blurRad="38100" dist="38100" dir="2700000" algn="tl">
                    <a:srgbClr val="000000"/>
                  </a:outerShdw>
                </a:effectLst>
              </a:rPr>
              <a:t>المتناقصة</a:t>
            </a:r>
            <a:endParaRPr lang="en-US" sz="2800">
              <a:solidFill>
                <a:srgbClr val="6666FF"/>
              </a:solidFill>
              <a:effectLst>
                <a:outerShdw blurRad="38100" dist="38100" dir="2700000" algn="tl">
                  <a:srgbClr val="000000"/>
                </a:outerShdw>
              </a:effectLst>
            </a:endParaRPr>
          </a:p>
        </p:txBody>
      </p:sp>
      <p:sp>
        <p:nvSpPr>
          <p:cNvPr id="102410" name="AutoShape 10"/>
          <p:cNvSpPr>
            <a:spLocks noChangeArrowheads="1"/>
          </p:cNvSpPr>
          <p:nvPr/>
        </p:nvSpPr>
        <p:spPr bwMode="auto">
          <a:xfrm rot="-1171952">
            <a:off x="3003550" y="3695700"/>
            <a:ext cx="1450975" cy="1611313"/>
          </a:xfrm>
          <a:prstGeom prst="flowChartInputOutput">
            <a:avLst/>
          </a:prstGeom>
          <a:gradFill rotWithShape="1">
            <a:gsLst>
              <a:gs pos="0">
                <a:schemeClr val="tx1"/>
              </a:gs>
              <a:gs pos="50000">
                <a:schemeClr val="accent1"/>
              </a:gs>
              <a:gs pos="100000">
                <a:schemeClr val="tx1"/>
              </a:gs>
            </a:gsLst>
            <a:lin ang="2700000" scaled="1"/>
          </a:gradFill>
          <a:ln w="12700">
            <a:solidFill>
              <a:schemeClr val="tx1"/>
            </a:solidFill>
            <a:miter lim="800000"/>
            <a:headEnd type="none" w="sm" len="sm"/>
            <a:tailEnd type="none" w="sm" len="sm"/>
          </a:ln>
          <a:effectLst/>
        </p:spPr>
        <p:txBody>
          <a:bodyPr wrap="none" anchor="ctr"/>
          <a:lstStyle/>
          <a:p>
            <a:r>
              <a:rPr lang="ar-SY" sz="3200">
                <a:solidFill>
                  <a:srgbClr val="6666FF"/>
                </a:solidFill>
                <a:effectLst>
                  <a:outerShdw blurRad="38100" dist="38100" dir="2700000" algn="tl">
                    <a:srgbClr val="000000"/>
                  </a:outerShdw>
                </a:effectLst>
              </a:rPr>
              <a:t>المضاربة</a:t>
            </a:r>
            <a:endParaRPr lang="en-US" sz="3200">
              <a:solidFill>
                <a:srgbClr val="6666FF"/>
              </a:solidFill>
              <a:effectLst>
                <a:outerShdw blurRad="38100" dist="38100" dir="2700000" algn="tl">
                  <a:srgbClr val="000000"/>
                </a:outerShdw>
              </a:effectLst>
            </a:endParaRPr>
          </a:p>
        </p:txBody>
      </p:sp>
      <p:sp>
        <p:nvSpPr>
          <p:cNvPr id="102411" name="AutoShape 11"/>
          <p:cNvSpPr>
            <a:spLocks noChangeArrowheads="1"/>
          </p:cNvSpPr>
          <p:nvPr/>
        </p:nvSpPr>
        <p:spPr bwMode="auto">
          <a:xfrm rot="-1171952">
            <a:off x="1562100" y="4325938"/>
            <a:ext cx="1581150" cy="1608137"/>
          </a:xfrm>
          <a:prstGeom prst="flowChartInputOutput">
            <a:avLst/>
          </a:prstGeom>
          <a:gradFill rotWithShape="1">
            <a:gsLst>
              <a:gs pos="0">
                <a:srgbClr val="0DB1D7">
                  <a:alpha val="89999"/>
                </a:srgbClr>
              </a:gs>
              <a:gs pos="100000">
                <a:srgbClr val="3333CC">
                  <a:alpha val="62000"/>
                </a:srgbClr>
              </a:gs>
            </a:gsLst>
            <a:path path="shape">
              <a:fillToRect l="50000" t="50000" r="50000" b="50000"/>
            </a:path>
          </a:gradFill>
          <a:ln w="12700">
            <a:solidFill>
              <a:srgbClr val="E82C00"/>
            </a:solidFill>
            <a:miter lim="800000"/>
            <a:headEnd type="none" w="sm" len="sm"/>
            <a:tailEnd type="none" w="sm" len="sm"/>
          </a:ln>
          <a:effectLst/>
        </p:spPr>
        <p:txBody>
          <a:bodyPr wrap="none" anchor="ctr"/>
          <a:lstStyle/>
          <a:p>
            <a:r>
              <a:rPr lang="ar-SY" sz="2800">
                <a:effectLst>
                  <a:outerShdw blurRad="38100" dist="38100" dir="2700000" algn="tl">
                    <a:srgbClr val="000000"/>
                  </a:outerShdw>
                </a:effectLst>
              </a:rPr>
              <a:t>الاستصناع</a:t>
            </a:r>
            <a:endParaRPr lang="en-US" sz="2800">
              <a:effectLst>
                <a:outerShdw blurRad="38100" dist="38100" dir="2700000" algn="tl">
                  <a:srgbClr val="000000"/>
                </a:outerShdw>
              </a:effectLst>
            </a:endParaRPr>
          </a:p>
        </p:txBody>
      </p:sp>
      <p:sp>
        <p:nvSpPr>
          <p:cNvPr id="102412" name="AutoShape 12"/>
          <p:cNvSpPr>
            <a:spLocks noChangeArrowheads="1"/>
          </p:cNvSpPr>
          <p:nvPr/>
        </p:nvSpPr>
        <p:spPr bwMode="auto">
          <a:xfrm rot="-1171952">
            <a:off x="257175" y="4852988"/>
            <a:ext cx="1517650" cy="1695450"/>
          </a:xfrm>
          <a:prstGeom prst="flowChartInputOutput">
            <a:avLst/>
          </a:prstGeom>
          <a:gradFill rotWithShape="1">
            <a:gsLst>
              <a:gs pos="0">
                <a:schemeClr val="accent1"/>
              </a:gs>
              <a:gs pos="100000">
                <a:schemeClr val="tx1"/>
              </a:gs>
            </a:gsLst>
            <a:path path="rect">
              <a:fillToRect t="100000" r="100000"/>
            </a:path>
          </a:gradFill>
          <a:ln w="12700">
            <a:solidFill>
              <a:schemeClr val="tx1"/>
            </a:solidFill>
            <a:miter lim="800000"/>
            <a:headEnd type="none" w="sm" len="sm"/>
            <a:tailEnd type="none" w="sm" len="sm"/>
          </a:ln>
          <a:effectLst/>
        </p:spPr>
        <p:txBody>
          <a:bodyPr wrap="none" anchor="ctr"/>
          <a:lstStyle/>
          <a:p>
            <a:r>
              <a:rPr lang="ar-SY" sz="3200">
                <a:solidFill>
                  <a:srgbClr val="6666FF"/>
                </a:solidFill>
                <a:effectLst>
                  <a:outerShdw blurRad="38100" dist="38100" dir="2700000" algn="tl">
                    <a:srgbClr val="000000"/>
                  </a:outerShdw>
                </a:effectLst>
              </a:rPr>
              <a:t>السلم</a:t>
            </a:r>
            <a:endParaRPr lang="en-US" sz="3200">
              <a:solidFill>
                <a:srgbClr val="6666FF"/>
              </a:solidFill>
              <a:effectLst>
                <a:outerShdw blurRad="38100" dist="38100" dir="2700000" algn="tl">
                  <a:srgbClr val="000000"/>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102407"/>
                                        </p:tgtEl>
                                        <p:attrNameLst>
                                          <p:attrName>style.visibility</p:attrName>
                                        </p:attrNameLst>
                                      </p:cBhvr>
                                      <p:to>
                                        <p:strVal val="visible"/>
                                      </p:to>
                                    </p:set>
                                    <p:anim to="" calcmode="lin" valueType="num">
                                      <p:cBhvr>
                                        <p:cTn id="7" dur="1" fill="hold"/>
                                        <p:tgtEl>
                                          <p:spTgt spid="102407"/>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45" presetClass="entr" presetSubtype="0" fill="hold" grpId="0" nodeType="clickEffect">
                                  <p:stCondLst>
                                    <p:cond delay="0"/>
                                  </p:stCondLst>
                                  <p:iterate type="lt">
                                    <p:tmPct val="10000"/>
                                  </p:iterate>
                                  <p:childTnLst>
                                    <p:set>
                                      <p:cBhvr>
                                        <p:cTn id="11" dur="1" fill="hold">
                                          <p:stCondLst>
                                            <p:cond delay="0"/>
                                          </p:stCondLst>
                                        </p:cTn>
                                        <p:tgtEl>
                                          <p:spTgt spid="102408"/>
                                        </p:tgtEl>
                                        <p:attrNameLst>
                                          <p:attrName>style.visibility</p:attrName>
                                        </p:attrNameLst>
                                      </p:cBhvr>
                                      <p:to>
                                        <p:strVal val="visible"/>
                                      </p:to>
                                    </p:set>
                                    <p:animEffect transition="in" filter="fade">
                                      <p:cBhvr>
                                        <p:cTn id="12" dur="2000"/>
                                        <p:tgtEl>
                                          <p:spTgt spid="102408"/>
                                        </p:tgtEl>
                                      </p:cBhvr>
                                    </p:animEffect>
                                    <p:anim calcmode="lin" valueType="num">
                                      <p:cBhvr>
                                        <p:cTn id="13" dur="2000" fill="hold"/>
                                        <p:tgtEl>
                                          <p:spTgt spid="102408"/>
                                        </p:tgtEl>
                                        <p:attrNameLst>
                                          <p:attrName>ppt_w</p:attrName>
                                        </p:attrNameLst>
                                      </p:cBhvr>
                                      <p:tavLst>
                                        <p:tav tm="0" fmla="#ppt_w*sin(2.5*pi*$)">
                                          <p:val>
                                            <p:fltVal val="0"/>
                                          </p:val>
                                        </p:tav>
                                        <p:tav tm="100000">
                                          <p:val>
                                            <p:fltVal val="1"/>
                                          </p:val>
                                        </p:tav>
                                      </p:tavLst>
                                    </p:anim>
                                    <p:anim calcmode="lin" valueType="num">
                                      <p:cBhvr>
                                        <p:cTn id="14" dur="2000" fill="hold"/>
                                        <p:tgtEl>
                                          <p:spTgt spid="102408"/>
                                        </p:tgtEl>
                                        <p:attrNameLst>
                                          <p:attrName>ppt_h</p:attrName>
                                        </p:attrNameLst>
                                      </p:cBhvr>
                                      <p:tavLst>
                                        <p:tav tm="0">
                                          <p:val>
                                            <p:strVal val="#ppt_h"/>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1" presetClass="entr" presetSubtype="4" fill="hold" grpId="0" nodeType="clickEffect">
                                  <p:stCondLst>
                                    <p:cond delay="0"/>
                                  </p:stCondLst>
                                  <p:childTnLst>
                                    <p:set>
                                      <p:cBhvr>
                                        <p:cTn id="18" dur="1" fill="hold">
                                          <p:stCondLst>
                                            <p:cond delay="0"/>
                                          </p:stCondLst>
                                        </p:cTn>
                                        <p:tgtEl>
                                          <p:spTgt spid="102409"/>
                                        </p:tgtEl>
                                        <p:attrNameLst>
                                          <p:attrName>style.visibility</p:attrName>
                                        </p:attrNameLst>
                                      </p:cBhvr>
                                      <p:to>
                                        <p:strVal val="visible"/>
                                      </p:to>
                                    </p:set>
                                    <p:animEffect transition="in" filter="wheel(4)">
                                      <p:cBhvr>
                                        <p:cTn id="19" dur="2000"/>
                                        <p:tgtEl>
                                          <p:spTgt spid="102409"/>
                                        </p:tgtEl>
                                      </p:cBhvr>
                                    </p:animEffect>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102410"/>
                                        </p:tgtEl>
                                        <p:attrNameLst>
                                          <p:attrName>style.visibility</p:attrName>
                                        </p:attrNameLst>
                                      </p:cBhvr>
                                      <p:to>
                                        <p:strVal val="visible"/>
                                      </p:to>
                                    </p:set>
                                    <p:animEffect transition="in" filter="checkerboard(across)">
                                      <p:cBhvr>
                                        <p:cTn id="24" dur="500"/>
                                        <p:tgtEl>
                                          <p:spTgt spid="102410"/>
                                        </p:tgtEl>
                                      </p:cBhvr>
                                    </p:animEffect>
                                  </p:childTnLst>
                                </p:cTn>
                              </p:par>
                            </p:childTnLst>
                          </p:cTn>
                        </p:par>
                      </p:childTnLst>
                    </p:cTn>
                  </p:par>
                  <p:par>
                    <p:cTn id="25" fill="hold">
                      <p:stCondLst>
                        <p:cond delay="indefinite"/>
                      </p:stCondLst>
                      <p:childTnLst>
                        <p:par>
                          <p:cTn id="26" fill="hold">
                            <p:stCondLst>
                              <p:cond delay="0"/>
                            </p:stCondLst>
                            <p:childTnLst>
                              <p:par>
                                <p:cTn id="27" presetID="45" presetClass="entr" presetSubtype="0" fill="hold" grpId="0" nodeType="clickEffect">
                                  <p:stCondLst>
                                    <p:cond delay="0"/>
                                  </p:stCondLst>
                                  <p:iterate type="lt">
                                    <p:tmPct val="10000"/>
                                  </p:iterate>
                                  <p:childTnLst>
                                    <p:set>
                                      <p:cBhvr>
                                        <p:cTn id="28" dur="1" fill="hold">
                                          <p:stCondLst>
                                            <p:cond delay="0"/>
                                          </p:stCondLst>
                                        </p:cTn>
                                        <p:tgtEl>
                                          <p:spTgt spid="102411"/>
                                        </p:tgtEl>
                                        <p:attrNameLst>
                                          <p:attrName>style.visibility</p:attrName>
                                        </p:attrNameLst>
                                      </p:cBhvr>
                                      <p:to>
                                        <p:strVal val="visible"/>
                                      </p:to>
                                    </p:set>
                                    <p:animEffect transition="in" filter="fade">
                                      <p:cBhvr>
                                        <p:cTn id="29" dur="2000"/>
                                        <p:tgtEl>
                                          <p:spTgt spid="102411"/>
                                        </p:tgtEl>
                                      </p:cBhvr>
                                    </p:animEffect>
                                    <p:anim calcmode="lin" valueType="num">
                                      <p:cBhvr>
                                        <p:cTn id="30" dur="2000" fill="hold"/>
                                        <p:tgtEl>
                                          <p:spTgt spid="102411"/>
                                        </p:tgtEl>
                                        <p:attrNameLst>
                                          <p:attrName>ppt_w</p:attrName>
                                        </p:attrNameLst>
                                      </p:cBhvr>
                                      <p:tavLst>
                                        <p:tav tm="0" fmla="#ppt_w*sin(2.5*pi*$)">
                                          <p:val>
                                            <p:fltVal val="0"/>
                                          </p:val>
                                        </p:tav>
                                        <p:tav tm="100000">
                                          <p:val>
                                            <p:fltVal val="1"/>
                                          </p:val>
                                        </p:tav>
                                      </p:tavLst>
                                    </p:anim>
                                    <p:anim calcmode="lin" valueType="num">
                                      <p:cBhvr>
                                        <p:cTn id="31" dur="2000" fill="hold"/>
                                        <p:tgtEl>
                                          <p:spTgt spid="102411"/>
                                        </p:tgtEl>
                                        <p:attrNameLst>
                                          <p:attrName>ppt_h</p:attrName>
                                        </p:attrNameLst>
                                      </p:cBhvr>
                                      <p:tavLst>
                                        <p:tav tm="0">
                                          <p:val>
                                            <p:strVal val="#ppt_h"/>
                                          </p:val>
                                        </p:tav>
                                        <p:tav tm="100000">
                                          <p:val>
                                            <p:strVal val="#ppt_h"/>
                                          </p:val>
                                        </p:tav>
                                      </p:tavLst>
                                    </p:anim>
                                  </p:childTnLst>
                                </p:cTn>
                              </p:par>
                            </p:childTnLst>
                          </p:cTn>
                        </p:par>
                      </p:childTnLst>
                    </p:cTn>
                  </p:par>
                  <p:par>
                    <p:cTn id="32" fill="hold">
                      <p:stCondLst>
                        <p:cond delay="indefinite"/>
                      </p:stCondLst>
                      <p:childTnLst>
                        <p:par>
                          <p:cTn id="33" fill="hold">
                            <p:stCondLst>
                              <p:cond delay="0"/>
                            </p:stCondLst>
                            <p:childTnLst>
                              <p:par>
                                <p:cTn id="34" presetID="24" presetClass="entr" presetSubtype="0" fill="hold" grpId="0" nodeType="clickEffect">
                                  <p:stCondLst>
                                    <p:cond delay="0"/>
                                  </p:stCondLst>
                                  <p:childTnLst>
                                    <p:set>
                                      <p:cBhvr>
                                        <p:cTn id="35" dur="1" fill="hold">
                                          <p:stCondLst>
                                            <p:cond delay="0"/>
                                          </p:stCondLst>
                                        </p:cTn>
                                        <p:tgtEl>
                                          <p:spTgt spid="102412"/>
                                        </p:tgtEl>
                                        <p:attrNameLst>
                                          <p:attrName>style.visibility</p:attrName>
                                        </p:attrNameLst>
                                      </p:cBhvr>
                                      <p:to>
                                        <p:strVal val="visible"/>
                                      </p:to>
                                    </p:set>
                                    <p:anim to="" calcmode="lin" valueType="num">
                                      <p:cBhvr>
                                        <p:cTn id="36" dur="1" fill="hold"/>
                                        <p:tgtEl>
                                          <p:spTgt spid="102412"/>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2407" grpId="0" animBg="1"/>
      <p:bldP spid="102408" grpId="0" animBg="1"/>
      <p:bldP spid="102409" grpId="0" animBg="1"/>
      <p:bldP spid="102410" grpId="0" animBg="1"/>
      <p:bldP spid="102411" grpId="0" animBg="1"/>
      <p:bldP spid="102412"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8722" name="AutoShape 2"/>
          <p:cNvSpPr>
            <a:spLocks noChangeArrowheads="1"/>
          </p:cNvSpPr>
          <p:nvPr/>
        </p:nvSpPr>
        <p:spPr bwMode="auto">
          <a:xfrm>
            <a:off x="2555875" y="228600"/>
            <a:ext cx="3887788" cy="914400"/>
          </a:xfrm>
          <a:prstGeom prst="flowChartAlternateProcess">
            <a:avLst/>
          </a:prstGeom>
          <a:gradFill rotWithShape="1">
            <a:gsLst>
              <a:gs pos="0">
                <a:srgbClr val="FFFFFF"/>
              </a:gs>
              <a:gs pos="100000">
                <a:srgbClr val="F4F92D"/>
              </a:gs>
            </a:gsLst>
            <a:path path="shape">
              <a:fillToRect l="50000" t="50000" r="50000" b="50000"/>
            </a:path>
          </a:gradFill>
          <a:ln w="12700">
            <a:miter lim="800000"/>
            <a:headEnd type="none" w="sm" len="sm"/>
            <a:tailEnd type="none" w="sm" len="sm"/>
          </a:ln>
          <a:effectLst/>
          <a:scene3d>
            <a:camera prst="legacyObliqueTopLeft"/>
            <a:lightRig rig="legacyFlat3" dir="t"/>
          </a:scene3d>
          <a:sp3d extrusionH="430200" prstMaterial="legacyMatte">
            <a:bevelT w="13500" h="13500" prst="angle"/>
            <a:bevelB w="13500" h="13500" prst="angle"/>
            <a:extrusionClr>
              <a:srgbClr val="F4F92D"/>
            </a:extrusionClr>
          </a:sp3d>
        </p:spPr>
        <p:txBody>
          <a:bodyPr wrap="none" anchor="ctr">
            <a:flatTx/>
          </a:bodyPr>
          <a:lstStyle/>
          <a:p>
            <a:r>
              <a:rPr lang="ar-SA" sz="2400" b="1">
                <a:solidFill>
                  <a:srgbClr val="6666FF"/>
                </a:solidFill>
                <a:effectLst/>
              </a:rPr>
              <a:t>المبحث ا</a:t>
            </a:r>
            <a:r>
              <a:rPr lang="ar-SY" sz="2400" b="1">
                <a:solidFill>
                  <a:srgbClr val="6666FF"/>
                </a:solidFill>
                <a:effectLst/>
              </a:rPr>
              <a:t>لثاني</a:t>
            </a:r>
            <a:r>
              <a:rPr lang="ar-SA" sz="2400" b="1">
                <a:solidFill>
                  <a:srgbClr val="6666FF"/>
                </a:solidFill>
                <a:effectLst/>
              </a:rPr>
              <a:t>: </a:t>
            </a:r>
            <a:r>
              <a:rPr lang="ar-SY" sz="2400" b="1">
                <a:solidFill>
                  <a:srgbClr val="6666FF"/>
                </a:solidFill>
                <a:effectLst/>
              </a:rPr>
              <a:t>أنواع  </a:t>
            </a:r>
            <a:r>
              <a:rPr lang="ar-SA" sz="2400" b="1">
                <a:solidFill>
                  <a:srgbClr val="6666FF"/>
                </a:solidFill>
                <a:effectLst/>
              </a:rPr>
              <a:t>المخاطر </a:t>
            </a:r>
            <a:r>
              <a:rPr lang="ar-SY" sz="2400" b="1">
                <a:solidFill>
                  <a:srgbClr val="6666FF"/>
                </a:solidFill>
                <a:effectLst/>
              </a:rPr>
              <a:t>في المصارف </a:t>
            </a:r>
            <a:r>
              <a:rPr lang="ar-SA" sz="2400" b="1">
                <a:solidFill>
                  <a:srgbClr val="6666FF"/>
                </a:solidFill>
                <a:effectLst/>
              </a:rPr>
              <a:t>الإسلامية</a:t>
            </a:r>
            <a:endParaRPr lang="en-US" sz="2400" b="1">
              <a:solidFill>
                <a:srgbClr val="6666FF"/>
              </a:solidFill>
              <a:effectLst/>
            </a:endParaRPr>
          </a:p>
        </p:txBody>
      </p:sp>
      <p:sp>
        <p:nvSpPr>
          <p:cNvPr id="158723" name="Line 3"/>
          <p:cNvSpPr>
            <a:spLocks noChangeShapeType="1"/>
          </p:cNvSpPr>
          <p:nvPr/>
        </p:nvSpPr>
        <p:spPr bwMode="auto">
          <a:xfrm flipH="1">
            <a:off x="4716463" y="1143000"/>
            <a:ext cx="7937" cy="3365500"/>
          </a:xfrm>
          <a:prstGeom prst="line">
            <a:avLst/>
          </a:prstGeom>
          <a:noFill/>
          <a:ln w="28575">
            <a:solidFill>
              <a:srgbClr val="333399"/>
            </a:solidFill>
            <a:round/>
            <a:headEnd type="none" w="sm" len="sm"/>
            <a:tailEnd type="none" w="sm" len="sm"/>
          </a:ln>
          <a:effectLst/>
        </p:spPr>
        <p:txBody>
          <a:bodyPr wrap="none"/>
          <a:lstStyle/>
          <a:p>
            <a:endParaRPr lang="en-US"/>
          </a:p>
        </p:txBody>
      </p:sp>
      <p:sp>
        <p:nvSpPr>
          <p:cNvPr id="158724" name="Line 4"/>
          <p:cNvSpPr>
            <a:spLocks noChangeShapeType="1"/>
          </p:cNvSpPr>
          <p:nvPr/>
        </p:nvSpPr>
        <p:spPr bwMode="auto">
          <a:xfrm>
            <a:off x="4114800" y="1676400"/>
            <a:ext cx="1371600" cy="0"/>
          </a:xfrm>
          <a:prstGeom prst="line">
            <a:avLst/>
          </a:prstGeom>
          <a:noFill/>
          <a:ln w="28575">
            <a:solidFill>
              <a:srgbClr val="333399"/>
            </a:solidFill>
            <a:round/>
            <a:headEnd type="triangle" w="med" len="med"/>
            <a:tailEnd type="triangle" w="med" len="med"/>
          </a:ln>
          <a:effectLst/>
        </p:spPr>
        <p:txBody>
          <a:bodyPr wrap="none"/>
          <a:lstStyle/>
          <a:p>
            <a:endParaRPr lang="en-US"/>
          </a:p>
        </p:txBody>
      </p:sp>
      <p:sp>
        <p:nvSpPr>
          <p:cNvPr id="158725" name="AutoShape 5"/>
          <p:cNvSpPr>
            <a:spLocks noChangeArrowheads="1"/>
          </p:cNvSpPr>
          <p:nvPr/>
        </p:nvSpPr>
        <p:spPr bwMode="auto">
          <a:xfrm>
            <a:off x="1547813" y="1341438"/>
            <a:ext cx="2566987" cy="563562"/>
          </a:xfrm>
          <a:prstGeom prst="flowChartProcess">
            <a:avLst/>
          </a:prstGeom>
          <a:gradFill rotWithShape="0">
            <a:gsLst>
              <a:gs pos="0">
                <a:schemeClr val="accent1"/>
              </a:gs>
              <a:gs pos="100000">
                <a:schemeClr val="accent1">
                  <a:gamma/>
                  <a:shade val="46275"/>
                  <a:invGamma/>
                </a:schemeClr>
              </a:gs>
            </a:gsLst>
            <a:path path="rect">
              <a:fillToRect l="100000" t="100000"/>
            </a:path>
          </a:gradFill>
          <a:ln w="12700">
            <a:solidFill>
              <a:schemeClr val="accent2"/>
            </a:solidFill>
            <a:miter lim="800000"/>
            <a:headEnd type="none" w="sm" len="sm"/>
            <a:tailEnd type="none" w="sm" len="sm"/>
          </a:ln>
          <a:effectLst/>
        </p:spPr>
        <p:txBody>
          <a:bodyPr wrap="none" anchor="ctr"/>
          <a:lstStyle/>
          <a:p>
            <a:r>
              <a:rPr lang="ar-SY" sz="2400">
                <a:effectLst/>
                <a:cs typeface="Times New Roman" pitchFamily="18" charset="0"/>
              </a:rPr>
              <a:t>مخاطر معدل الفائدة</a:t>
            </a:r>
            <a:endParaRPr lang="en-US" sz="2400">
              <a:effectLst/>
              <a:cs typeface="Times New Roman" pitchFamily="18" charset="0"/>
            </a:endParaRPr>
          </a:p>
        </p:txBody>
      </p:sp>
      <p:sp>
        <p:nvSpPr>
          <p:cNvPr id="158726" name="Rectangle 6"/>
          <p:cNvSpPr>
            <a:spLocks noChangeArrowheads="1"/>
          </p:cNvSpPr>
          <p:nvPr/>
        </p:nvSpPr>
        <p:spPr bwMode="auto">
          <a:xfrm>
            <a:off x="5486400" y="1295400"/>
            <a:ext cx="2209800" cy="609600"/>
          </a:xfrm>
          <a:prstGeom prst="rect">
            <a:avLst/>
          </a:prstGeom>
          <a:gradFill rotWithShape="0">
            <a:gsLst>
              <a:gs pos="0">
                <a:schemeClr val="accent1"/>
              </a:gs>
              <a:gs pos="100000">
                <a:schemeClr val="accent1">
                  <a:gamma/>
                  <a:shade val="46275"/>
                  <a:invGamma/>
                </a:schemeClr>
              </a:gs>
            </a:gsLst>
            <a:path path="rect">
              <a:fillToRect t="100000" r="100000"/>
            </a:path>
          </a:gradFill>
          <a:ln w="12700">
            <a:solidFill>
              <a:schemeClr val="tx1"/>
            </a:solidFill>
            <a:miter lim="800000"/>
            <a:headEnd type="none" w="sm" len="sm"/>
            <a:tailEnd type="none" w="sm" len="sm"/>
          </a:ln>
          <a:effectLst/>
        </p:spPr>
        <p:txBody>
          <a:bodyPr wrap="none" anchor="ctr"/>
          <a:lstStyle/>
          <a:p>
            <a:r>
              <a:rPr lang="ar-SY" sz="3200">
                <a:solidFill>
                  <a:srgbClr val="FFFFFF"/>
                </a:solidFill>
                <a:effectLst/>
                <a:cs typeface="Times New Roman" pitchFamily="18" charset="0"/>
              </a:rPr>
              <a:t>مخاطر الائتمان</a:t>
            </a:r>
            <a:endParaRPr lang="en-US" sz="3200">
              <a:solidFill>
                <a:srgbClr val="FFFFFF"/>
              </a:solidFill>
              <a:effectLst/>
              <a:cs typeface="Times New Roman" pitchFamily="18" charset="0"/>
            </a:endParaRPr>
          </a:p>
        </p:txBody>
      </p:sp>
      <p:sp>
        <p:nvSpPr>
          <p:cNvPr id="158727" name="Line 7"/>
          <p:cNvSpPr>
            <a:spLocks noChangeShapeType="1"/>
          </p:cNvSpPr>
          <p:nvPr/>
        </p:nvSpPr>
        <p:spPr bwMode="auto">
          <a:xfrm>
            <a:off x="4114800" y="3048000"/>
            <a:ext cx="1295400" cy="0"/>
          </a:xfrm>
          <a:prstGeom prst="line">
            <a:avLst/>
          </a:prstGeom>
          <a:noFill/>
          <a:ln w="28575">
            <a:solidFill>
              <a:srgbClr val="333399"/>
            </a:solidFill>
            <a:round/>
            <a:headEnd type="triangle" w="med" len="med"/>
            <a:tailEnd type="triangle" w="med" len="med"/>
          </a:ln>
          <a:effectLst/>
        </p:spPr>
        <p:txBody>
          <a:bodyPr wrap="none"/>
          <a:lstStyle/>
          <a:p>
            <a:endParaRPr lang="en-US"/>
          </a:p>
        </p:txBody>
      </p:sp>
      <p:sp>
        <p:nvSpPr>
          <p:cNvPr id="158728" name="Rectangle 8"/>
          <p:cNvSpPr>
            <a:spLocks noChangeArrowheads="1"/>
          </p:cNvSpPr>
          <p:nvPr/>
        </p:nvSpPr>
        <p:spPr bwMode="auto">
          <a:xfrm>
            <a:off x="1619250" y="2708275"/>
            <a:ext cx="2438400" cy="609600"/>
          </a:xfrm>
          <a:prstGeom prst="rect">
            <a:avLst/>
          </a:prstGeom>
          <a:gradFill rotWithShape="0">
            <a:gsLst>
              <a:gs pos="0">
                <a:schemeClr val="accent1"/>
              </a:gs>
              <a:gs pos="100000">
                <a:schemeClr val="accent1">
                  <a:gamma/>
                  <a:shade val="46275"/>
                  <a:invGamma/>
                </a:schemeClr>
              </a:gs>
            </a:gsLst>
            <a:path path="rect">
              <a:fillToRect l="100000" t="100000"/>
            </a:path>
          </a:gradFill>
          <a:ln w="12700">
            <a:solidFill>
              <a:schemeClr val="tx1"/>
            </a:solidFill>
            <a:miter lim="800000"/>
            <a:headEnd type="none" w="sm" len="sm"/>
            <a:tailEnd type="none" w="sm" len="sm"/>
          </a:ln>
          <a:effectLst/>
        </p:spPr>
        <p:txBody>
          <a:bodyPr wrap="none" anchor="ctr"/>
          <a:lstStyle/>
          <a:p>
            <a:r>
              <a:rPr lang="ar-SY" sz="3000">
                <a:solidFill>
                  <a:srgbClr val="FFFFFF"/>
                </a:solidFill>
                <a:effectLst/>
                <a:cs typeface="Times New Roman" pitchFamily="18" charset="0"/>
              </a:rPr>
              <a:t>مخاطر معدل العائد</a:t>
            </a:r>
            <a:endParaRPr lang="en-US" sz="3000">
              <a:solidFill>
                <a:srgbClr val="FFFFFF"/>
              </a:solidFill>
              <a:effectLst/>
              <a:cs typeface="Times New Roman" pitchFamily="18" charset="0"/>
            </a:endParaRPr>
          </a:p>
        </p:txBody>
      </p:sp>
      <p:sp>
        <p:nvSpPr>
          <p:cNvPr id="158729" name="Rectangle 9"/>
          <p:cNvSpPr>
            <a:spLocks noChangeArrowheads="1"/>
          </p:cNvSpPr>
          <p:nvPr/>
        </p:nvSpPr>
        <p:spPr bwMode="auto">
          <a:xfrm>
            <a:off x="5364163" y="2636838"/>
            <a:ext cx="2286000" cy="609600"/>
          </a:xfrm>
          <a:prstGeom prst="rect">
            <a:avLst/>
          </a:prstGeom>
          <a:gradFill rotWithShape="0">
            <a:gsLst>
              <a:gs pos="0">
                <a:schemeClr val="accent1"/>
              </a:gs>
              <a:gs pos="100000">
                <a:schemeClr val="accent1">
                  <a:gamma/>
                  <a:shade val="46275"/>
                  <a:invGamma/>
                </a:schemeClr>
              </a:gs>
            </a:gsLst>
            <a:path path="rect">
              <a:fillToRect t="100000" r="100000"/>
            </a:path>
          </a:gradFill>
          <a:ln w="12700">
            <a:solidFill>
              <a:schemeClr val="tx1"/>
            </a:solidFill>
            <a:miter lim="800000"/>
            <a:headEnd type="none" w="sm" len="sm"/>
            <a:tailEnd type="none" w="sm" len="sm"/>
          </a:ln>
          <a:effectLst/>
        </p:spPr>
        <p:txBody>
          <a:bodyPr wrap="none" anchor="ctr"/>
          <a:lstStyle/>
          <a:p>
            <a:r>
              <a:rPr lang="ar-SY" sz="3000">
                <a:solidFill>
                  <a:srgbClr val="FFFFFF"/>
                </a:solidFill>
                <a:effectLst/>
                <a:cs typeface="Times New Roman" pitchFamily="18" charset="0"/>
              </a:rPr>
              <a:t>مخاطر السوق</a:t>
            </a:r>
            <a:endParaRPr lang="en-US" sz="3000">
              <a:solidFill>
                <a:srgbClr val="FFFFFF"/>
              </a:solidFill>
              <a:effectLst/>
              <a:cs typeface="Times New Roman" pitchFamily="18" charset="0"/>
            </a:endParaRPr>
          </a:p>
        </p:txBody>
      </p:sp>
      <p:sp>
        <p:nvSpPr>
          <p:cNvPr id="158730" name="Line 10"/>
          <p:cNvSpPr>
            <a:spLocks noChangeShapeType="1"/>
          </p:cNvSpPr>
          <p:nvPr/>
        </p:nvSpPr>
        <p:spPr bwMode="auto">
          <a:xfrm flipH="1">
            <a:off x="3276600" y="1905000"/>
            <a:ext cx="0" cy="457200"/>
          </a:xfrm>
          <a:prstGeom prst="line">
            <a:avLst/>
          </a:prstGeom>
          <a:noFill/>
          <a:ln w="28575">
            <a:solidFill>
              <a:srgbClr val="333399"/>
            </a:solidFill>
            <a:round/>
            <a:headEnd type="none" w="sm" len="sm"/>
            <a:tailEnd type="none" w="sm" len="sm"/>
          </a:ln>
          <a:effectLst/>
        </p:spPr>
        <p:txBody>
          <a:bodyPr wrap="none"/>
          <a:lstStyle/>
          <a:p>
            <a:endParaRPr lang="en-US"/>
          </a:p>
        </p:txBody>
      </p:sp>
      <p:sp>
        <p:nvSpPr>
          <p:cNvPr id="158731" name="Line 11"/>
          <p:cNvSpPr>
            <a:spLocks noChangeShapeType="1"/>
          </p:cNvSpPr>
          <p:nvPr/>
        </p:nvSpPr>
        <p:spPr bwMode="auto">
          <a:xfrm flipH="1">
            <a:off x="2819400" y="2362200"/>
            <a:ext cx="457200" cy="0"/>
          </a:xfrm>
          <a:prstGeom prst="line">
            <a:avLst/>
          </a:prstGeom>
          <a:noFill/>
          <a:ln w="28575">
            <a:solidFill>
              <a:srgbClr val="333399"/>
            </a:solidFill>
            <a:round/>
            <a:headEnd/>
            <a:tailEnd type="triangle" w="med" len="med"/>
          </a:ln>
          <a:effectLst/>
        </p:spPr>
        <p:txBody>
          <a:bodyPr wrap="none"/>
          <a:lstStyle/>
          <a:p>
            <a:endParaRPr lang="en-US"/>
          </a:p>
        </p:txBody>
      </p:sp>
      <p:sp>
        <p:nvSpPr>
          <p:cNvPr id="158732" name="Oval 12"/>
          <p:cNvSpPr>
            <a:spLocks noChangeArrowheads="1"/>
          </p:cNvSpPr>
          <p:nvPr/>
        </p:nvSpPr>
        <p:spPr bwMode="auto">
          <a:xfrm>
            <a:off x="0" y="1981200"/>
            <a:ext cx="2819400" cy="685800"/>
          </a:xfrm>
          <a:prstGeom prst="ellipse">
            <a:avLst/>
          </a:prstGeom>
          <a:gradFill rotWithShape="0">
            <a:gsLst>
              <a:gs pos="0">
                <a:srgbClr val="D3093E">
                  <a:gamma/>
                  <a:shade val="46275"/>
                  <a:invGamma/>
                </a:srgbClr>
              </a:gs>
              <a:gs pos="100000">
                <a:srgbClr val="D3093E"/>
              </a:gs>
            </a:gsLst>
            <a:lin ang="2700000" scaled="1"/>
          </a:gradFill>
          <a:ln w="12700">
            <a:solidFill>
              <a:schemeClr val="bg1"/>
            </a:solidFill>
            <a:round/>
            <a:headEnd type="none" w="sm" len="sm"/>
            <a:tailEnd type="none" w="sm" len="sm"/>
          </a:ln>
          <a:effectLst/>
        </p:spPr>
        <p:txBody>
          <a:bodyPr wrap="none" anchor="ctr"/>
          <a:lstStyle/>
          <a:p>
            <a:r>
              <a:rPr lang="ar-SY" sz="2400">
                <a:effectLst/>
                <a:cs typeface="Times New Roman" pitchFamily="18" charset="0"/>
              </a:rPr>
              <a:t>مخاطر معدل الليبر</a:t>
            </a:r>
            <a:endParaRPr lang="en-US" sz="2400">
              <a:effectLst/>
              <a:cs typeface="Times New Roman" pitchFamily="18" charset="0"/>
            </a:endParaRPr>
          </a:p>
        </p:txBody>
      </p:sp>
      <p:sp>
        <p:nvSpPr>
          <p:cNvPr id="158733" name="Line 13"/>
          <p:cNvSpPr>
            <a:spLocks noChangeShapeType="1"/>
          </p:cNvSpPr>
          <p:nvPr/>
        </p:nvSpPr>
        <p:spPr bwMode="auto">
          <a:xfrm>
            <a:off x="6248400" y="1905000"/>
            <a:ext cx="0" cy="457200"/>
          </a:xfrm>
          <a:prstGeom prst="line">
            <a:avLst/>
          </a:prstGeom>
          <a:noFill/>
          <a:ln w="28575">
            <a:solidFill>
              <a:srgbClr val="333399"/>
            </a:solidFill>
            <a:round/>
            <a:headEnd type="none" w="sm" len="sm"/>
            <a:tailEnd type="none" w="sm" len="sm"/>
          </a:ln>
          <a:effectLst/>
        </p:spPr>
        <p:txBody>
          <a:bodyPr wrap="none"/>
          <a:lstStyle/>
          <a:p>
            <a:endParaRPr lang="en-US"/>
          </a:p>
        </p:txBody>
      </p:sp>
      <p:sp>
        <p:nvSpPr>
          <p:cNvPr id="158734" name="Line 14"/>
          <p:cNvSpPr>
            <a:spLocks noChangeShapeType="1"/>
          </p:cNvSpPr>
          <p:nvPr/>
        </p:nvSpPr>
        <p:spPr bwMode="auto">
          <a:xfrm>
            <a:off x="6248400" y="2362200"/>
            <a:ext cx="533400" cy="0"/>
          </a:xfrm>
          <a:prstGeom prst="line">
            <a:avLst/>
          </a:prstGeom>
          <a:noFill/>
          <a:ln w="28575">
            <a:solidFill>
              <a:srgbClr val="333399"/>
            </a:solidFill>
            <a:round/>
            <a:headEnd type="none" w="sm" len="sm"/>
            <a:tailEnd type="triangle" w="med" len="med"/>
          </a:ln>
          <a:effectLst/>
        </p:spPr>
        <p:txBody>
          <a:bodyPr wrap="none"/>
          <a:lstStyle/>
          <a:p>
            <a:endParaRPr lang="en-US"/>
          </a:p>
        </p:txBody>
      </p:sp>
      <p:sp>
        <p:nvSpPr>
          <p:cNvPr id="158735" name="Oval 15"/>
          <p:cNvSpPr>
            <a:spLocks noChangeArrowheads="1"/>
          </p:cNvSpPr>
          <p:nvPr/>
        </p:nvSpPr>
        <p:spPr bwMode="auto">
          <a:xfrm>
            <a:off x="6781800" y="1981200"/>
            <a:ext cx="2362200" cy="685800"/>
          </a:xfrm>
          <a:prstGeom prst="ellipse">
            <a:avLst/>
          </a:prstGeom>
          <a:gradFill rotWithShape="0">
            <a:gsLst>
              <a:gs pos="0">
                <a:srgbClr val="D3093E"/>
              </a:gs>
              <a:gs pos="100000">
                <a:srgbClr val="D3093E">
                  <a:gamma/>
                  <a:shade val="0"/>
                  <a:invGamma/>
                </a:srgbClr>
              </a:gs>
            </a:gsLst>
            <a:lin ang="18900000" scaled="1"/>
          </a:gradFill>
          <a:ln w="12700">
            <a:solidFill>
              <a:schemeClr val="bg1"/>
            </a:solidFill>
            <a:round/>
            <a:headEnd type="none" w="sm" len="sm"/>
            <a:tailEnd type="none" w="sm" len="sm"/>
          </a:ln>
          <a:effectLst/>
        </p:spPr>
        <p:txBody>
          <a:bodyPr wrap="none" anchor="ctr"/>
          <a:lstStyle/>
          <a:p>
            <a:r>
              <a:rPr lang="ar-SY" sz="2400">
                <a:effectLst/>
                <a:cs typeface="Times New Roman" pitchFamily="18" charset="0"/>
              </a:rPr>
              <a:t>مخاطرعدم السداد</a:t>
            </a:r>
            <a:endParaRPr lang="en-US" sz="2400">
              <a:effectLst/>
              <a:cs typeface="Times New Roman" pitchFamily="18" charset="0"/>
            </a:endParaRPr>
          </a:p>
        </p:txBody>
      </p:sp>
      <p:sp>
        <p:nvSpPr>
          <p:cNvPr id="158736" name="Line 16"/>
          <p:cNvSpPr>
            <a:spLocks noChangeShapeType="1"/>
          </p:cNvSpPr>
          <p:nvPr/>
        </p:nvSpPr>
        <p:spPr bwMode="auto">
          <a:xfrm>
            <a:off x="3200400" y="3352800"/>
            <a:ext cx="0" cy="457200"/>
          </a:xfrm>
          <a:prstGeom prst="line">
            <a:avLst/>
          </a:prstGeom>
          <a:noFill/>
          <a:ln w="28575">
            <a:solidFill>
              <a:srgbClr val="333399"/>
            </a:solidFill>
            <a:round/>
            <a:headEnd type="none" w="sm" len="sm"/>
            <a:tailEnd type="none" w="sm" len="sm"/>
          </a:ln>
          <a:effectLst/>
        </p:spPr>
        <p:txBody>
          <a:bodyPr wrap="none"/>
          <a:lstStyle/>
          <a:p>
            <a:endParaRPr lang="en-US"/>
          </a:p>
        </p:txBody>
      </p:sp>
      <p:sp>
        <p:nvSpPr>
          <p:cNvPr id="158737" name="Line 17"/>
          <p:cNvSpPr>
            <a:spLocks noChangeShapeType="1"/>
          </p:cNvSpPr>
          <p:nvPr/>
        </p:nvSpPr>
        <p:spPr bwMode="auto">
          <a:xfrm flipH="1">
            <a:off x="2667000" y="3810000"/>
            <a:ext cx="533400" cy="0"/>
          </a:xfrm>
          <a:prstGeom prst="line">
            <a:avLst/>
          </a:prstGeom>
          <a:noFill/>
          <a:ln w="28575">
            <a:solidFill>
              <a:srgbClr val="333399"/>
            </a:solidFill>
            <a:round/>
            <a:headEnd/>
            <a:tailEnd type="triangle" w="med" len="med"/>
          </a:ln>
          <a:effectLst/>
        </p:spPr>
        <p:txBody>
          <a:bodyPr wrap="none"/>
          <a:lstStyle/>
          <a:p>
            <a:endParaRPr lang="en-US"/>
          </a:p>
        </p:txBody>
      </p:sp>
      <p:sp>
        <p:nvSpPr>
          <p:cNvPr id="158738" name="Oval 18"/>
          <p:cNvSpPr>
            <a:spLocks noChangeArrowheads="1"/>
          </p:cNvSpPr>
          <p:nvPr/>
        </p:nvSpPr>
        <p:spPr bwMode="auto">
          <a:xfrm>
            <a:off x="0" y="3429000"/>
            <a:ext cx="2743200" cy="685800"/>
          </a:xfrm>
          <a:prstGeom prst="ellipse">
            <a:avLst/>
          </a:prstGeom>
          <a:gradFill rotWithShape="0">
            <a:gsLst>
              <a:gs pos="0">
                <a:srgbClr val="D3093E">
                  <a:gamma/>
                  <a:shade val="0"/>
                  <a:invGamma/>
                </a:srgbClr>
              </a:gs>
              <a:gs pos="100000">
                <a:srgbClr val="D3093E"/>
              </a:gs>
            </a:gsLst>
            <a:lin ang="2700000" scaled="1"/>
          </a:gradFill>
          <a:ln w="12700">
            <a:solidFill>
              <a:schemeClr val="bg1"/>
            </a:solidFill>
            <a:round/>
            <a:headEnd type="none" w="sm" len="sm"/>
            <a:tailEnd type="none" w="sm" len="sm"/>
          </a:ln>
          <a:effectLst/>
        </p:spPr>
        <p:txBody>
          <a:bodyPr wrap="none" anchor="ctr"/>
          <a:lstStyle/>
          <a:p>
            <a:r>
              <a:rPr lang="ar-SY" sz="2400">
                <a:effectLst/>
                <a:cs typeface="Times New Roman" pitchFamily="18" charset="0"/>
              </a:rPr>
              <a:t>السحب والثقة والتداول</a:t>
            </a:r>
            <a:endParaRPr lang="en-US" sz="2400">
              <a:effectLst/>
              <a:cs typeface="Times New Roman" pitchFamily="18" charset="0"/>
            </a:endParaRPr>
          </a:p>
        </p:txBody>
      </p:sp>
      <p:sp>
        <p:nvSpPr>
          <p:cNvPr id="158739" name="Oval 19"/>
          <p:cNvSpPr>
            <a:spLocks noChangeArrowheads="1"/>
          </p:cNvSpPr>
          <p:nvPr/>
        </p:nvSpPr>
        <p:spPr bwMode="auto">
          <a:xfrm>
            <a:off x="6858000" y="3352800"/>
            <a:ext cx="2286000" cy="685800"/>
          </a:xfrm>
          <a:prstGeom prst="ellipse">
            <a:avLst/>
          </a:prstGeom>
          <a:gradFill rotWithShape="0">
            <a:gsLst>
              <a:gs pos="0">
                <a:srgbClr val="D3093E"/>
              </a:gs>
              <a:gs pos="100000">
                <a:srgbClr val="D3093E">
                  <a:gamma/>
                  <a:shade val="46275"/>
                  <a:invGamma/>
                </a:srgbClr>
              </a:gs>
            </a:gsLst>
            <a:lin ang="18900000" scaled="1"/>
          </a:gradFill>
          <a:ln w="12700">
            <a:solidFill>
              <a:schemeClr val="bg1"/>
            </a:solidFill>
            <a:round/>
            <a:headEnd type="none" w="sm" len="sm"/>
            <a:tailEnd type="none" w="sm" len="sm"/>
          </a:ln>
          <a:effectLst/>
        </p:spPr>
        <p:txBody>
          <a:bodyPr wrap="none" anchor="ctr"/>
          <a:lstStyle/>
          <a:p>
            <a:r>
              <a:rPr lang="ar-SY" b="1">
                <a:effectLst/>
                <a:cs typeface="Times New Roman" pitchFamily="18" charset="0"/>
              </a:rPr>
              <a:t>مخاطر أسعار الصرف</a:t>
            </a:r>
          </a:p>
          <a:p>
            <a:r>
              <a:rPr lang="ar-SY" b="1">
                <a:effectLst/>
                <a:cs typeface="Times New Roman" pitchFamily="18" charset="0"/>
              </a:rPr>
              <a:t> والأوراق المالية</a:t>
            </a:r>
            <a:endParaRPr lang="en-US" b="1">
              <a:effectLst/>
              <a:cs typeface="Times New Roman" pitchFamily="18" charset="0"/>
            </a:endParaRPr>
          </a:p>
        </p:txBody>
      </p:sp>
      <p:sp>
        <p:nvSpPr>
          <p:cNvPr id="158740" name="Line 20"/>
          <p:cNvSpPr>
            <a:spLocks noChangeShapeType="1"/>
          </p:cNvSpPr>
          <p:nvPr/>
        </p:nvSpPr>
        <p:spPr bwMode="auto">
          <a:xfrm>
            <a:off x="6324600" y="3733800"/>
            <a:ext cx="533400" cy="0"/>
          </a:xfrm>
          <a:prstGeom prst="line">
            <a:avLst/>
          </a:prstGeom>
          <a:noFill/>
          <a:ln w="28575">
            <a:solidFill>
              <a:srgbClr val="333399"/>
            </a:solidFill>
            <a:round/>
            <a:headEnd type="none" w="sm" len="sm"/>
            <a:tailEnd type="triangle" w="med" len="med"/>
          </a:ln>
          <a:effectLst/>
        </p:spPr>
        <p:txBody>
          <a:bodyPr wrap="none"/>
          <a:lstStyle/>
          <a:p>
            <a:endParaRPr lang="en-US"/>
          </a:p>
        </p:txBody>
      </p:sp>
      <p:sp>
        <p:nvSpPr>
          <p:cNvPr id="158741" name="Line 21"/>
          <p:cNvSpPr>
            <a:spLocks noChangeShapeType="1"/>
          </p:cNvSpPr>
          <p:nvPr/>
        </p:nvSpPr>
        <p:spPr bwMode="auto">
          <a:xfrm>
            <a:off x="6324600" y="3352800"/>
            <a:ext cx="0" cy="381000"/>
          </a:xfrm>
          <a:prstGeom prst="line">
            <a:avLst/>
          </a:prstGeom>
          <a:noFill/>
          <a:ln w="28575">
            <a:solidFill>
              <a:srgbClr val="333399"/>
            </a:solidFill>
            <a:round/>
            <a:headEnd type="none" w="sm" len="sm"/>
            <a:tailEnd type="none" w="sm" len="sm"/>
          </a:ln>
          <a:effectLst/>
        </p:spPr>
        <p:txBody>
          <a:bodyPr wrap="none"/>
          <a:lstStyle/>
          <a:p>
            <a:endParaRPr lang="en-US"/>
          </a:p>
        </p:txBody>
      </p:sp>
      <p:sp>
        <p:nvSpPr>
          <p:cNvPr id="158742" name="Line 22"/>
          <p:cNvSpPr>
            <a:spLocks noChangeShapeType="1"/>
          </p:cNvSpPr>
          <p:nvPr/>
        </p:nvSpPr>
        <p:spPr bwMode="auto">
          <a:xfrm>
            <a:off x="4114800" y="4495800"/>
            <a:ext cx="1371600" cy="0"/>
          </a:xfrm>
          <a:prstGeom prst="line">
            <a:avLst/>
          </a:prstGeom>
          <a:noFill/>
          <a:ln w="28575">
            <a:solidFill>
              <a:srgbClr val="333399"/>
            </a:solidFill>
            <a:round/>
            <a:headEnd type="triangle" w="med" len="med"/>
            <a:tailEnd type="triangle" w="med" len="med"/>
          </a:ln>
          <a:effectLst/>
        </p:spPr>
        <p:txBody>
          <a:bodyPr wrap="none"/>
          <a:lstStyle/>
          <a:p>
            <a:endParaRPr lang="en-US"/>
          </a:p>
        </p:txBody>
      </p:sp>
      <p:sp>
        <p:nvSpPr>
          <p:cNvPr id="158743" name="Rectangle 23"/>
          <p:cNvSpPr>
            <a:spLocks noChangeArrowheads="1"/>
          </p:cNvSpPr>
          <p:nvPr/>
        </p:nvSpPr>
        <p:spPr bwMode="auto">
          <a:xfrm>
            <a:off x="5486400" y="4114800"/>
            <a:ext cx="2057400" cy="609600"/>
          </a:xfrm>
          <a:prstGeom prst="rect">
            <a:avLst/>
          </a:prstGeom>
          <a:gradFill rotWithShape="0">
            <a:gsLst>
              <a:gs pos="0">
                <a:schemeClr val="accent1"/>
              </a:gs>
              <a:gs pos="100000">
                <a:schemeClr val="accent1">
                  <a:gamma/>
                  <a:shade val="46275"/>
                  <a:invGamma/>
                </a:schemeClr>
              </a:gs>
            </a:gsLst>
            <a:path path="rect">
              <a:fillToRect t="100000" r="100000"/>
            </a:path>
          </a:gradFill>
          <a:ln w="12700">
            <a:solidFill>
              <a:schemeClr val="tx1"/>
            </a:solidFill>
            <a:miter lim="800000"/>
            <a:headEnd type="none" w="sm" len="sm"/>
            <a:tailEnd type="none" w="sm" len="sm"/>
          </a:ln>
          <a:effectLst/>
        </p:spPr>
        <p:txBody>
          <a:bodyPr wrap="none" anchor="ctr"/>
          <a:lstStyle/>
          <a:p>
            <a:r>
              <a:rPr lang="ar-SY" sz="3000">
                <a:solidFill>
                  <a:srgbClr val="FFFFFF"/>
                </a:solidFill>
                <a:effectLst/>
                <a:cs typeface="Times New Roman" pitchFamily="18" charset="0"/>
              </a:rPr>
              <a:t>مخاطر</a:t>
            </a:r>
            <a:r>
              <a:rPr lang="ar-SA" sz="3000">
                <a:solidFill>
                  <a:srgbClr val="FFFFFF"/>
                </a:solidFill>
                <a:effectLst/>
              </a:rPr>
              <a:t> الس</a:t>
            </a:r>
            <a:r>
              <a:rPr lang="ar-SY" sz="3000">
                <a:solidFill>
                  <a:srgbClr val="FFFFFF"/>
                </a:solidFill>
                <a:effectLst/>
                <a:cs typeface="Times New Roman" pitchFamily="18" charset="0"/>
              </a:rPr>
              <a:t>يولة</a:t>
            </a:r>
            <a:endParaRPr lang="en-US" sz="3000">
              <a:solidFill>
                <a:srgbClr val="FFFFFF"/>
              </a:solidFill>
              <a:effectLst/>
              <a:cs typeface="Times New Roman" pitchFamily="18" charset="0"/>
            </a:endParaRPr>
          </a:p>
        </p:txBody>
      </p:sp>
      <p:sp>
        <p:nvSpPr>
          <p:cNvPr id="158744" name="Rectangle 24"/>
          <p:cNvSpPr>
            <a:spLocks noChangeArrowheads="1"/>
          </p:cNvSpPr>
          <p:nvPr/>
        </p:nvSpPr>
        <p:spPr bwMode="auto">
          <a:xfrm>
            <a:off x="1600200" y="4191000"/>
            <a:ext cx="2514600" cy="609600"/>
          </a:xfrm>
          <a:prstGeom prst="rect">
            <a:avLst/>
          </a:prstGeom>
          <a:gradFill rotWithShape="0">
            <a:gsLst>
              <a:gs pos="0">
                <a:schemeClr val="accent1"/>
              </a:gs>
              <a:gs pos="100000">
                <a:schemeClr val="accent1">
                  <a:gamma/>
                  <a:shade val="46275"/>
                  <a:invGamma/>
                </a:schemeClr>
              </a:gs>
            </a:gsLst>
            <a:path path="rect">
              <a:fillToRect l="100000" t="100000"/>
            </a:path>
          </a:gradFill>
          <a:ln w="12700">
            <a:solidFill>
              <a:schemeClr val="tx1"/>
            </a:solidFill>
            <a:miter lim="800000"/>
            <a:headEnd type="none" w="sm" len="sm"/>
            <a:tailEnd type="none" w="sm" len="sm"/>
          </a:ln>
          <a:effectLst/>
        </p:spPr>
        <p:txBody>
          <a:bodyPr wrap="none" anchor="ctr"/>
          <a:lstStyle/>
          <a:p>
            <a:r>
              <a:rPr lang="ar-SY" sz="2400">
                <a:solidFill>
                  <a:srgbClr val="FFFFFF"/>
                </a:solidFill>
                <a:effectLst/>
                <a:cs typeface="Times New Roman" pitchFamily="18" charset="0"/>
              </a:rPr>
              <a:t>مخاطر التشغيل</a:t>
            </a:r>
            <a:endParaRPr lang="en-US" sz="2400">
              <a:solidFill>
                <a:srgbClr val="FFFFFF"/>
              </a:solidFill>
              <a:effectLst/>
              <a:cs typeface="Times New Roman" pitchFamily="18" charset="0"/>
            </a:endParaRPr>
          </a:p>
        </p:txBody>
      </p:sp>
      <p:sp>
        <p:nvSpPr>
          <p:cNvPr id="158745" name="Line 25"/>
          <p:cNvSpPr>
            <a:spLocks noChangeShapeType="1"/>
          </p:cNvSpPr>
          <p:nvPr/>
        </p:nvSpPr>
        <p:spPr bwMode="auto">
          <a:xfrm>
            <a:off x="2916238" y="4797425"/>
            <a:ext cx="0" cy="457200"/>
          </a:xfrm>
          <a:prstGeom prst="line">
            <a:avLst/>
          </a:prstGeom>
          <a:noFill/>
          <a:ln w="28575">
            <a:solidFill>
              <a:srgbClr val="333399"/>
            </a:solidFill>
            <a:round/>
            <a:headEnd type="none" w="sm" len="sm"/>
            <a:tailEnd type="none" w="sm" len="sm"/>
          </a:ln>
          <a:effectLst/>
        </p:spPr>
        <p:txBody>
          <a:bodyPr wrap="none"/>
          <a:lstStyle/>
          <a:p>
            <a:endParaRPr lang="en-US"/>
          </a:p>
        </p:txBody>
      </p:sp>
      <p:sp>
        <p:nvSpPr>
          <p:cNvPr id="158746" name="Line 26"/>
          <p:cNvSpPr>
            <a:spLocks noChangeShapeType="1"/>
          </p:cNvSpPr>
          <p:nvPr/>
        </p:nvSpPr>
        <p:spPr bwMode="auto">
          <a:xfrm>
            <a:off x="6324600" y="4724400"/>
            <a:ext cx="0" cy="457200"/>
          </a:xfrm>
          <a:prstGeom prst="line">
            <a:avLst/>
          </a:prstGeom>
          <a:noFill/>
          <a:ln w="28575">
            <a:solidFill>
              <a:srgbClr val="333399"/>
            </a:solidFill>
            <a:round/>
            <a:headEnd type="none" w="sm" len="sm"/>
            <a:tailEnd type="none" w="sm" len="sm"/>
          </a:ln>
          <a:effectLst/>
        </p:spPr>
        <p:txBody>
          <a:bodyPr wrap="none"/>
          <a:lstStyle/>
          <a:p>
            <a:endParaRPr lang="en-US"/>
          </a:p>
        </p:txBody>
      </p:sp>
      <p:sp>
        <p:nvSpPr>
          <p:cNvPr id="158747" name="Line 27"/>
          <p:cNvSpPr>
            <a:spLocks noChangeShapeType="1"/>
          </p:cNvSpPr>
          <p:nvPr/>
        </p:nvSpPr>
        <p:spPr bwMode="auto">
          <a:xfrm flipH="1">
            <a:off x="6324600" y="5181600"/>
            <a:ext cx="381000" cy="0"/>
          </a:xfrm>
          <a:prstGeom prst="line">
            <a:avLst/>
          </a:prstGeom>
          <a:noFill/>
          <a:ln w="28575">
            <a:solidFill>
              <a:srgbClr val="333399"/>
            </a:solidFill>
            <a:round/>
            <a:headEnd type="triangle" w="med" len="med"/>
            <a:tailEnd/>
          </a:ln>
          <a:effectLst/>
        </p:spPr>
        <p:txBody>
          <a:bodyPr wrap="none"/>
          <a:lstStyle/>
          <a:p>
            <a:endParaRPr lang="en-US"/>
          </a:p>
        </p:txBody>
      </p:sp>
      <p:sp>
        <p:nvSpPr>
          <p:cNvPr id="158748" name="Line 28"/>
          <p:cNvSpPr>
            <a:spLocks noChangeShapeType="1"/>
          </p:cNvSpPr>
          <p:nvPr/>
        </p:nvSpPr>
        <p:spPr bwMode="auto">
          <a:xfrm flipH="1">
            <a:off x="2514600" y="5257800"/>
            <a:ext cx="381000" cy="0"/>
          </a:xfrm>
          <a:prstGeom prst="line">
            <a:avLst/>
          </a:prstGeom>
          <a:noFill/>
          <a:ln w="28575">
            <a:solidFill>
              <a:srgbClr val="333399"/>
            </a:solidFill>
            <a:round/>
            <a:headEnd/>
            <a:tailEnd type="triangle" w="med" len="med"/>
          </a:ln>
          <a:effectLst/>
        </p:spPr>
        <p:txBody>
          <a:bodyPr wrap="none"/>
          <a:lstStyle/>
          <a:p>
            <a:endParaRPr lang="en-US"/>
          </a:p>
        </p:txBody>
      </p:sp>
      <p:sp>
        <p:nvSpPr>
          <p:cNvPr id="158749" name="Oval 29"/>
          <p:cNvSpPr>
            <a:spLocks noChangeArrowheads="1"/>
          </p:cNvSpPr>
          <p:nvPr/>
        </p:nvSpPr>
        <p:spPr bwMode="auto">
          <a:xfrm>
            <a:off x="0" y="4797425"/>
            <a:ext cx="2590800" cy="685800"/>
          </a:xfrm>
          <a:prstGeom prst="ellipse">
            <a:avLst/>
          </a:prstGeom>
          <a:gradFill rotWithShape="0">
            <a:gsLst>
              <a:gs pos="0">
                <a:srgbClr val="D3093E">
                  <a:gamma/>
                  <a:shade val="0"/>
                  <a:invGamma/>
                </a:srgbClr>
              </a:gs>
              <a:gs pos="100000">
                <a:srgbClr val="D3093E"/>
              </a:gs>
            </a:gsLst>
            <a:lin ang="2700000" scaled="1"/>
          </a:gradFill>
          <a:ln w="12700">
            <a:solidFill>
              <a:schemeClr val="bg1"/>
            </a:solidFill>
            <a:round/>
            <a:headEnd type="none" w="sm" len="sm"/>
            <a:tailEnd type="none" w="sm" len="sm"/>
          </a:ln>
          <a:effectLst/>
        </p:spPr>
        <p:txBody>
          <a:bodyPr wrap="none" anchor="ctr"/>
          <a:lstStyle/>
          <a:p>
            <a:r>
              <a:rPr lang="ar-SA" b="1">
                <a:effectLst/>
              </a:rPr>
              <a:t>عدم الالتزام بالمعايير الدولية</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58750" name="Oval 30"/>
          <p:cNvSpPr>
            <a:spLocks noChangeArrowheads="1"/>
          </p:cNvSpPr>
          <p:nvPr/>
        </p:nvSpPr>
        <p:spPr bwMode="auto">
          <a:xfrm>
            <a:off x="6629400" y="4724400"/>
            <a:ext cx="2514600" cy="838200"/>
          </a:xfrm>
          <a:prstGeom prst="ellipse">
            <a:avLst/>
          </a:prstGeom>
          <a:gradFill rotWithShape="0">
            <a:gsLst>
              <a:gs pos="0">
                <a:srgbClr val="D3093E"/>
              </a:gs>
              <a:gs pos="100000">
                <a:srgbClr val="D3093E">
                  <a:gamma/>
                  <a:shade val="46275"/>
                  <a:invGamma/>
                </a:srgbClr>
              </a:gs>
            </a:gsLst>
            <a:lin ang="18900000" scaled="1"/>
          </a:gradFill>
          <a:ln w="12700">
            <a:solidFill>
              <a:schemeClr val="bg1"/>
            </a:solidFill>
            <a:round/>
            <a:headEnd type="none" w="sm" len="sm"/>
            <a:tailEnd type="none" w="sm" len="sm"/>
          </a:ln>
          <a:effectLst/>
        </p:spPr>
        <p:txBody>
          <a:bodyPr wrap="none" anchor="ctr"/>
          <a:lstStyle/>
          <a:p>
            <a:r>
              <a:rPr lang="ar-SA" b="1">
                <a:effectLst/>
                <a:cs typeface="Times New Roman" pitchFamily="18" charset="0"/>
              </a:rPr>
              <a:t>عدم وجود المقرض الأخير</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58751" name="Line 31"/>
          <p:cNvSpPr>
            <a:spLocks noChangeShapeType="1"/>
          </p:cNvSpPr>
          <p:nvPr/>
        </p:nvSpPr>
        <p:spPr bwMode="auto">
          <a:xfrm>
            <a:off x="2916238" y="5229225"/>
            <a:ext cx="0" cy="792163"/>
          </a:xfrm>
          <a:prstGeom prst="line">
            <a:avLst/>
          </a:prstGeom>
          <a:noFill/>
          <a:ln w="28575">
            <a:solidFill>
              <a:srgbClr val="003399"/>
            </a:solidFill>
            <a:round/>
            <a:headEnd type="none" w="sm" len="sm"/>
            <a:tailEnd type="none" w="sm" len="sm"/>
          </a:ln>
          <a:effectLst/>
        </p:spPr>
        <p:txBody>
          <a:bodyPr wrap="none"/>
          <a:lstStyle/>
          <a:p>
            <a:endParaRPr lang="en-US"/>
          </a:p>
        </p:txBody>
      </p:sp>
      <p:sp>
        <p:nvSpPr>
          <p:cNvPr id="158752" name="Line 32"/>
          <p:cNvSpPr>
            <a:spLocks noChangeShapeType="1"/>
          </p:cNvSpPr>
          <p:nvPr/>
        </p:nvSpPr>
        <p:spPr bwMode="auto">
          <a:xfrm flipH="1">
            <a:off x="2514600" y="6019800"/>
            <a:ext cx="381000" cy="0"/>
          </a:xfrm>
          <a:prstGeom prst="line">
            <a:avLst/>
          </a:prstGeom>
          <a:noFill/>
          <a:ln w="28575">
            <a:solidFill>
              <a:srgbClr val="003399"/>
            </a:solidFill>
            <a:round/>
            <a:headEnd/>
            <a:tailEnd type="triangle" w="med" len="med"/>
          </a:ln>
          <a:effectLst/>
        </p:spPr>
        <p:txBody>
          <a:bodyPr wrap="none"/>
          <a:lstStyle/>
          <a:p>
            <a:endParaRPr lang="en-US"/>
          </a:p>
        </p:txBody>
      </p:sp>
      <p:sp>
        <p:nvSpPr>
          <p:cNvPr id="158753" name="Oval 33"/>
          <p:cNvSpPr>
            <a:spLocks noChangeArrowheads="1"/>
          </p:cNvSpPr>
          <p:nvPr/>
        </p:nvSpPr>
        <p:spPr bwMode="auto">
          <a:xfrm>
            <a:off x="0" y="5516563"/>
            <a:ext cx="2590800" cy="685800"/>
          </a:xfrm>
          <a:prstGeom prst="ellipse">
            <a:avLst/>
          </a:prstGeom>
          <a:gradFill rotWithShape="0">
            <a:gsLst>
              <a:gs pos="0">
                <a:srgbClr val="D3093E">
                  <a:gamma/>
                  <a:shade val="0"/>
                  <a:invGamma/>
                </a:srgbClr>
              </a:gs>
              <a:gs pos="100000">
                <a:srgbClr val="D3093E"/>
              </a:gs>
            </a:gsLst>
            <a:lin ang="2700000" scaled="1"/>
          </a:gradFill>
          <a:ln w="12700">
            <a:solidFill>
              <a:schemeClr val="bg1"/>
            </a:solidFill>
            <a:round/>
            <a:headEnd type="none" w="sm" len="sm"/>
            <a:tailEnd type="none" w="sm" len="sm"/>
          </a:ln>
          <a:effectLst/>
        </p:spPr>
        <p:txBody>
          <a:bodyPr wrap="none" anchor="ctr"/>
          <a:lstStyle/>
          <a:p>
            <a:r>
              <a:rPr lang="ar-SA" b="1">
                <a:effectLst/>
              </a:rPr>
              <a:t>عدم الالتزام</a:t>
            </a:r>
            <a:r>
              <a:rPr lang="ar-SA">
                <a:effectLst/>
              </a:rPr>
              <a:t> </a:t>
            </a:r>
            <a:r>
              <a:rPr lang="ar-SA" b="1">
                <a:effectLst/>
              </a:rPr>
              <a:t>بتعليمات المصرف المركزي</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58754" name="Line 34"/>
          <p:cNvSpPr>
            <a:spLocks noChangeShapeType="1"/>
          </p:cNvSpPr>
          <p:nvPr/>
        </p:nvSpPr>
        <p:spPr bwMode="auto">
          <a:xfrm>
            <a:off x="6324600" y="5181600"/>
            <a:ext cx="0" cy="838200"/>
          </a:xfrm>
          <a:prstGeom prst="line">
            <a:avLst/>
          </a:prstGeom>
          <a:noFill/>
          <a:ln w="28575">
            <a:solidFill>
              <a:srgbClr val="333399"/>
            </a:solidFill>
            <a:round/>
            <a:headEnd type="none" w="sm" len="sm"/>
            <a:tailEnd type="none" w="sm" len="sm"/>
          </a:ln>
          <a:effectLst/>
        </p:spPr>
        <p:txBody>
          <a:bodyPr wrap="none"/>
          <a:lstStyle/>
          <a:p>
            <a:endParaRPr lang="en-US"/>
          </a:p>
        </p:txBody>
      </p:sp>
      <p:sp>
        <p:nvSpPr>
          <p:cNvPr id="158755" name="Line 35"/>
          <p:cNvSpPr>
            <a:spLocks noChangeShapeType="1"/>
          </p:cNvSpPr>
          <p:nvPr/>
        </p:nvSpPr>
        <p:spPr bwMode="auto">
          <a:xfrm flipH="1">
            <a:off x="6324600" y="6019800"/>
            <a:ext cx="457200" cy="0"/>
          </a:xfrm>
          <a:prstGeom prst="line">
            <a:avLst/>
          </a:prstGeom>
          <a:noFill/>
          <a:ln w="28575">
            <a:solidFill>
              <a:srgbClr val="333399"/>
            </a:solidFill>
            <a:round/>
            <a:headEnd type="triangle" w="med" len="med"/>
            <a:tailEnd/>
          </a:ln>
          <a:effectLst/>
        </p:spPr>
        <p:txBody>
          <a:bodyPr wrap="none"/>
          <a:lstStyle/>
          <a:p>
            <a:endParaRPr lang="en-US"/>
          </a:p>
        </p:txBody>
      </p:sp>
      <p:sp>
        <p:nvSpPr>
          <p:cNvPr id="158756" name="Oval 36"/>
          <p:cNvSpPr>
            <a:spLocks noChangeArrowheads="1"/>
          </p:cNvSpPr>
          <p:nvPr/>
        </p:nvSpPr>
        <p:spPr bwMode="auto">
          <a:xfrm>
            <a:off x="6781800" y="5638800"/>
            <a:ext cx="2362200" cy="685800"/>
          </a:xfrm>
          <a:prstGeom prst="ellipse">
            <a:avLst/>
          </a:prstGeom>
          <a:gradFill rotWithShape="0">
            <a:gsLst>
              <a:gs pos="0">
                <a:srgbClr val="D3093E"/>
              </a:gs>
              <a:gs pos="100000">
                <a:srgbClr val="D3093E">
                  <a:gamma/>
                  <a:shade val="0"/>
                  <a:invGamma/>
                </a:srgbClr>
              </a:gs>
            </a:gsLst>
            <a:lin ang="18900000" scaled="1"/>
          </a:gradFill>
          <a:ln w="12700">
            <a:solidFill>
              <a:schemeClr val="bg1"/>
            </a:solidFill>
            <a:round/>
            <a:headEnd type="none" w="sm" len="sm"/>
            <a:tailEnd type="none" w="sm" len="sm"/>
          </a:ln>
          <a:effectLst/>
        </p:spPr>
        <p:txBody>
          <a:bodyPr wrap="none" anchor="ctr"/>
          <a:lstStyle/>
          <a:p>
            <a:r>
              <a:rPr lang="ar-SA" b="1">
                <a:effectLst/>
              </a:rPr>
              <a:t>عدم توفر أوراق مالية إسلامية</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58758" name="Oval 38"/>
          <p:cNvSpPr>
            <a:spLocks noChangeArrowheads="1"/>
          </p:cNvSpPr>
          <p:nvPr/>
        </p:nvSpPr>
        <p:spPr bwMode="auto">
          <a:xfrm>
            <a:off x="3492500" y="5445125"/>
            <a:ext cx="2590800" cy="685800"/>
          </a:xfrm>
          <a:prstGeom prst="ellipse">
            <a:avLst/>
          </a:prstGeom>
          <a:gradFill rotWithShape="0">
            <a:gsLst>
              <a:gs pos="0">
                <a:srgbClr val="D3093E">
                  <a:gamma/>
                  <a:shade val="0"/>
                  <a:invGamma/>
                </a:srgbClr>
              </a:gs>
              <a:gs pos="100000">
                <a:srgbClr val="D3093E"/>
              </a:gs>
            </a:gsLst>
            <a:lin ang="2700000" scaled="1"/>
          </a:gradFill>
          <a:ln w="12700">
            <a:solidFill>
              <a:schemeClr val="bg1"/>
            </a:solidFill>
            <a:round/>
            <a:headEnd type="none" w="sm" len="sm"/>
            <a:tailEnd type="none" w="sm" len="sm"/>
          </a:ln>
          <a:effectLst/>
        </p:spPr>
        <p:txBody>
          <a:bodyPr wrap="none" anchor="ctr"/>
          <a:lstStyle/>
          <a:p>
            <a:r>
              <a:rPr lang="ar-SA" sz="2400" b="1">
                <a:effectLst/>
              </a:rPr>
              <a:t>عدم الالتزام </a:t>
            </a:r>
            <a:r>
              <a:rPr lang="ar-SY" sz="2400" b="1">
                <a:effectLst/>
              </a:rPr>
              <a:t>بالضوابط الشرعية</a:t>
            </a:r>
            <a:r>
              <a:rPr lang="ar-SY">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58761" name="Line 41"/>
          <p:cNvSpPr>
            <a:spLocks noChangeShapeType="1"/>
          </p:cNvSpPr>
          <p:nvPr/>
        </p:nvSpPr>
        <p:spPr bwMode="auto">
          <a:xfrm flipH="1">
            <a:off x="2916238" y="5805488"/>
            <a:ext cx="576262" cy="0"/>
          </a:xfrm>
          <a:prstGeom prst="line">
            <a:avLst/>
          </a:prstGeom>
          <a:noFill/>
          <a:ln w="28575">
            <a:solidFill>
              <a:srgbClr val="003399"/>
            </a:solidFill>
            <a:round/>
            <a:headEnd type="triangle" w="med" len="med"/>
            <a:tailEnd/>
          </a:ln>
          <a:effectLst/>
        </p:spPr>
        <p:txBody>
          <a:bodyPr wrap="none"/>
          <a:lstStyle/>
          <a:p>
            <a:endParaRPr lang="en-US"/>
          </a:p>
        </p:txBody>
      </p:sp>
    </p:spTree>
  </p:cSld>
  <p:clrMapOvr>
    <a:masterClrMapping/>
  </p:clrMapOvr>
  <p:transition>
    <p:cover dir="l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3" fill="hold" grpId="0" nodeType="clickEffect">
                                  <p:stCondLst>
                                    <p:cond delay="0"/>
                                  </p:stCondLst>
                                  <p:childTnLst>
                                    <p:set>
                                      <p:cBhvr>
                                        <p:cTn id="6" dur="1" fill="hold">
                                          <p:stCondLst>
                                            <p:cond delay="0"/>
                                          </p:stCondLst>
                                        </p:cTn>
                                        <p:tgtEl>
                                          <p:spTgt spid="158722"/>
                                        </p:tgtEl>
                                        <p:attrNameLst>
                                          <p:attrName>style.visibility</p:attrName>
                                        </p:attrNameLst>
                                      </p:cBhvr>
                                      <p:to>
                                        <p:strVal val="visible"/>
                                      </p:to>
                                    </p:set>
                                    <p:anim calcmode="lin" valueType="num">
                                      <p:cBhvr additive="base">
                                        <p:cTn id="7" dur="500" fill="hold"/>
                                        <p:tgtEl>
                                          <p:spTgt spid="158722"/>
                                        </p:tgtEl>
                                        <p:attrNameLst>
                                          <p:attrName>ppt_x</p:attrName>
                                        </p:attrNameLst>
                                      </p:cBhvr>
                                      <p:tavLst>
                                        <p:tav tm="0">
                                          <p:val>
                                            <p:strVal val="1+#ppt_w/2"/>
                                          </p:val>
                                        </p:tav>
                                        <p:tav tm="100000">
                                          <p:val>
                                            <p:strVal val="#ppt_x"/>
                                          </p:val>
                                        </p:tav>
                                      </p:tavLst>
                                    </p:anim>
                                    <p:anim calcmode="lin" valueType="num">
                                      <p:cBhvr additive="base">
                                        <p:cTn id="8" dur="500" fill="hold"/>
                                        <p:tgtEl>
                                          <p:spTgt spid="158722"/>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3" fill="hold" grpId="0" nodeType="clickEffect">
                                  <p:stCondLst>
                                    <p:cond delay="0"/>
                                  </p:stCondLst>
                                  <p:childTnLst>
                                    <p:set>
                                      <p:cBhvr>
                                        <p:cTn id="12" dur="1" fill="hold">
                                          <p:stCondLst>
                                            <p:cond delay="0"/>
                                          </p:stCondLst>
                                        </p:cTn>
                                        <p:tgtEl>
                                          <p:spTgt spid="158723"/>
                                        </p:tgtEl>
                                        <p:attrNameLst>
                                          <p:attrName>style.visibility</p:attrName>
                                        </p:attrNameLst>
                                      </p:cBhvr>
                                      <p:to>
                                        <p:strVal val="visible"/>
                                      </p:to>
                                    </p:set>
                                    <p:anim calcmode="lin" valueType="num">
                                      <p:cBhvr additive="base">
                                        <p:cTn id="13" dur="500" fill="hold"/>
                                        <p:tgtEl>
                                          <p:spTgt spid="158723"/>
                                        </p:tgtEl>
                                        <p:attrNameLst>
                                          <p:attrName>ppt_x</p:attrName>
                                        </p:attrNameLst>
                                      </p:cBhvr>
                                      <p:tavLst>
                                        <p:tav tm="0">
                                          <p:val>
                                            <p:strVal val="1+#ppt_w/2"/>
                                          </p:val>
                                        </p:tav>
                                        <p:tav tm="100000">
                                          <p:val>
                                            <p:strVal val="#ppt_x"/>
                                          </p:val>
                                        </p:tav>
                                      </p:tavLst>
                                    </p:anim>
                                    <p:anim calcmode="lin" valueType="num">
                                      <p:cBhvr additive="base">
                                        <p:cTn id="14" dur="500" fill="hold"/>
                                        <p:tgtEl>
                                          <p:spTgt spid="158723"/>
                                        </p:tgtEl>
                                        <p:attrNameLst>
                                          <p:attrName>ppt_y</p:attrName>
                                        </p:attrNameLst>
                                      </p:cBhvr>
                                      <p:tavLst>
                                        <p:tav tm="0">
                                          <p:val>
                                            <p:strVal val="0-#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3" fill="hold" grpId="0" nodeType="clickEffect">
                                  <p:stCondLst>
                                    <p:cond delay="0"/>
                                  </p:stCondLst>
                                  <p:childTnLst>
                                    <p:set>
                                      <p:cBhvr>
                                        <p:cTn id="18" dur="1" fill="hold">
                                          <p:stCondLst>
                                            <p:cond delay="0"/>
                                          </p:stCondLst>
                                        </p:cTn>
                                        <p:tgtEl>
                                          <p:spTgt spid="158724"/>
                                        </p:tgtEl>
                                        <p:attrNameLst>
                                          <p:attrName>style.visibility</p:attrName>
                                        </p:attrNameLst>
                                      </p:cBhvr>
                                      <p:to>
                                        <p:strVal val="visible"/>
                                      </p:to>
                                    </p:set>
                                    <p:anim calcmode="lin" valueType="num">
                                      <p:cBhvr additive="base">
                                        <p:cTn id="19" dur="500" fill="hold"/>
                                        <p:tgtEl>
                                          <p:spTgt spid="158724"/>
                                        </p:tgtEl>
                                        <p:attrNameLst>
                                          <p:attrName>ppt_x</p:attrName>
                                        </p:attrNameLst>
                                      </p:cBhvr>
                                      <p:tavLst>
                                        <p:tav tm="0">
                                          <p:val>
                                            <p:strVal val="1+#ppt_w/2"/>
                                          </p:val>
                                        </p:tav>
                                        <p:tav tm="100000">
                                          <p:val>
                                            <p:strVal val="#ppt_x"/>
                                          </p:val>
                                        </p:tav>
                                      </p:tavLst>
                                    </p:anim>
                                    <p:anim calcmode="lin" valueType="num">
                                      <p:cBhvr additive="base">
                                        <p:cTn id="20" dur="500" fill="hold"/>
                                        <p:tgtEl>
                                          <p:spTgt spid="158724"/>
                                        </p:tgtEl>
                                        <p:attrNameLst>
                                          <p:attrName>ppt_y</p:attrName>
                                        </p:attrNameLst>
                                      </p:cBhvr>
                                      <p:tavLst>
                                        <p:tav tm="0">
                                          <p:val>
                                            <p:strVal val="0-#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3" fill="hold" grpId="0" nodeType="clickEffect">
                                  <p:stCondLst>
                                    <p:cond delay="0"/>
                                  </p:stCondLst>
                                  <p:childTnLst>
                                    <p:set>
                                      <p:cBhvr>
                                        <p:cTn id="24" dur="1" fill="hold">
                                          <p:stCondLst>
                                            <p:cond delay="0"/>
                                          </p:stCondLst>
                                        </p:cTn>
                                        <p:tgtEl>
                                          <p:spTgt spid="158730"/>
                                        </p:tgtEl>
                                        <p:attrNameLst>
                                          <p:attrName>style.visibility</p:attrName>
                                        </p:attrNameLst>
                                      </p:cBhvr>
                                      <p:to>
                                        <p:strVal val="visible"/>
                                      </p:to>
                                    </p:set>
                                    <p:anim calcmode="lin" valueType="num">
                                      <p:cBhvr additive="base">
                                        <p:cTn id="25" dur="500" fill="hold"/>
                                        <p:tgtEl>
                                          <p:spTgt spid="158730"/>
                                        </p:tgtEl>
                                        <p:attrNameLst>
                                          <p:attrName>ppt_x</p:attrName>
                                        </p:attrNameLst>
                                      </p:cBhvr>
                                      <p:tavLst>
                                        <p:tav tm="0">
                                          <p:val>
                                            <p:strVal val="1+#ppt_w/2"/>
                                          </p:val>
                                        </p:tav>
                                        <p:tav tm="100000">
                                          <p:val>
                                            <p:strVal val="#ppt_x"/>
                                          </p:val>
                                        </p:tav>
                                      </p:tavLst>
                                    </p:anim>
                                    <p:anim calcmode="lin" valueType="num">
                                      <p:cBhvr additive="base">
                                        <p:cTn id="26" dur="500" fill="hold"/>
                                        <p:tgtEl>
                                          <p:spTgt spid="158730"/>
                                        </p:tgtEl>
                                        <p:attrNameLst>
                                          <p:attrName>ppt_y</p:attrName>
                                        </p:attrNameLst>
                                      </p:cBhvr>
                                      <p:tavLst>
                                        <p:tav tm="0">
                                          <p:val>
                                            <p:strVal val="0-#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3" fill="hold" grpId="0" nodeType="clickEffect">
                                  <p:stCondLst>
                                    <p:cond delay="0"/>
                                  </p:stCondLst>
                                  <p:childTnLst>
                                    <p:set>
                                      <p:cBhvr>
                                        <p:cTn id="30" dur="1" fill="hold">
                                          <p:stCondLst>
                                            <p:cond delay="0"/>
                                          </p:stCondLst>
                                        </p:cTn>
                                        <p:tgtEl>
                                          <p:spTgt spid="158731"/>
                                        </p:tgtEl>
                                        <p:attrNameLst>
                                          <p:attrName>style.visibility</p:attrName>
                                        </p:attrNameLst>
                                      </p:cBhvr>
                                      <p:to>
                                        <p:strVal val="visible"/>
                                      </p:to>
                                    </p:set>
                                    <p:anim calcmode="lin" valueType="num">
                                      <p:cBhvr additive="base">
                                        <p:cTn id="31" dur="500" fill="hold"/>
                                        <p:tgtEl>
                                          <p:spTgt spid="158731"/>
                                        </p:tgtEl>
                                        <p:attrNameLst>
                                          <p:attrName>ppt_x</p:attrName>
                                        </p:attrNameLst>
                                      </p:cBhvr>
                                      <p:tavLst>
                                        <p:tav tm="0">
                                          <p:val>
                                            <p:strVal val="1+#ppt_w/2"/>
                                          </p:val>
                                        </p:tav>
                                        <p:tav tm="100000">
                                          <p:val>
                                            <p:strVal val="#ppt_x"/>
                                          </p:val>
                                        </p:tav>
                                      </p:tavLst>
                                    </p:anim>
                                    <p:anim calcmode="lin" valueType="num">
                                      <p:cBhvr additive="base">
                                        <p:cTn id="32" dur="500" fill="hold"/>
                                        <p:tgtEl>
                                          <p:spTgt spid="158731"/>
                                        </p:tgtEl>
                                        <p:attrNameLst>
                                          <p:attrName>ppt_y</p:attrName>
                                        </p:attrNameLst>
                                      </p:cBhvr>
                                      <p:tavLst>
                                        <p:tav tm="0">
                                          <p:val>
                                            <p:strVal val="0-#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3" fill="hold" grpId="0" nodeType="clickEffect">
                                  <p:stCondLst>
                                    <p:cond delay="0"/>
                                  </p:stCondLst>
                                  <p:childTnLst>
                                    <p:set>
                                      <p:cBhvr>
                                        <p:cTn id="36" dur="1" fill="hold">
                                          <p:stCondLst>
                                            <p:cond delay="0"/>
                                          </p:stCondLst>
                                        </p:cTn>
                                        <p:tgtEl>
                                          <p:spTgt spid="158733"/>
                                        </p:tgtEl>
                                        <p:attrNameLst>
                                          <p:attrName>style.visibility</p:attrName>
                                        </p:attrNameLst>
                                      </p:cBhvr>
                                      <p:to>
                                        <p:strVal val="visible"/>
                                      </p:to>
                                    </p:set>
                                    <p:anim calcmode="lin" valueType="num">
                                      <p:cBhvr additive="base">
                                        <p:cTn id="37" dur="500" fill="hold"/>
                                        <p:tgtEl>
                                          <p:spTgt spid="158733"/>
                                        </p:tgtEl>
                                        <p:attrNameLst>
                                          <p:attrName>ppt_x</p:attrName>
                                        </p:attrNameLst>
                                      </p:cBhvr>
                                      <p:tavLst>
                                        <p:tav tm="0">
                                          <p:val>
                                            <p:strVal val="1+#ppt_w/2"/>
                                          </p:val>
                                        </p:tav>
                                        <p:tav tm="100000">
                                          <p:val>
                                            <p:strVal val="#ppt_x"/>
                                          </p:val>
                                        </p:tav>
                                      </p:tavLst>
                                    </p:anim>
                                    <p:anim calcmode="lin" valueType="num">
                                      <p:cBhvr additive="base">
                                        <p:cTn id="38" dur="500" fill="hold"/>
                                        <p:tgtEl>
                                          <p:spTgt spid="158733"/>
                                        </p:tgtEl>
                                        <p:attrNameLst>
                                          <p:attrName>ppt_y</p:attrName>
                                        </p:attrNameLst>
                                      </p:cBhvr>
                                      <p:tavLst>
                                        <p:tav tm="0">
                                          <p:val>
                                            <p:strVal val="0-#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3" fill="hold" grpId="0" nodeType="clickEffect">
                                  <p:stCondLst>
                                    <p:cond delay="0"/>
                                  </p:stCondLst>
                                  <p:childTnLst>
                                    <p:set>
                                      <p:cBhvr>
                                        <p:cTn id="42" dur="1" fill="hold">
                                          <p:stCondLst>
                                            <p:cond delay="0"/>
                                          </p:stCondLst>
                                        </p:cTn>
                                        <p:tgtEl>
                                          <p:spTgt spid="158734"/>
                                        </p:tgtEl>
                                        <p:attrNameLst>
                                          <p:attrName>style.visibility</p:attrName>
                                        </p:attrNameLst>
                                      </p:cBhvr>
                                      <p:to>
                                        <p:strVal val="visible"/>
                                      </p:to>
                                    </p:set>
                                    <p:anim calcmode="lin" valueType="num">
                                      <p:cBhvr additive="base">
                                        <p:cTn id="43" dur="500" fill="hold"/>
                                        <p:tgtEl>
                                          <p:spTgt spid="158734"/>
                                        </p:tgtEl>
                                        <p:attrNameLst>
                                          <p:attrName>ppt_x</p:attrName>
                                        </p:attrNameLst>
                                      </p:cBhvr>
                                      <p:tavLst>
                                        <p:tav tm="0">
                                          <p:val>
                                            <p:strVal val="1+#ppt_w/2"/>
                                          </p:val>
                                        </p:tav>
                                        <p:tav tm="100000">
                                          <p:val>
                                            <p:strVal val="#ppt_x"/>
                                          </p:val>
                                        </p:tav>
                                      </p:tavLst>
                                    </p:anim>
                                    <p:anim calcmode="lin" valueType="num">
                                      <p:cBhvr additive="base">
                                        <p:cTn id="44" dur="500" fill="hold"/>
                                        <p:tgtEl>
                                          <p:spTgt spid="158734"/>
                                        </p:tgtEl>
                                        <p:attrNameLst>
                                          <p:attrName>ppt_y</p:attrName>
                                        </p:attrNameLst>
                                      </p:cBhvr>
                                      <p:tavLst>
                                        <p:tav tm="0">
                                          <p:val>
                                            <p:strVal val="0-#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3" fill="hold" grpId="0" nodeType="clickEffect">
                                  <p:stCondLst>
                                    <p:cond delay="0"/>
                                  </p:stCondLst>
                                  <p:childTnLst>
                                    <p:set>
                                      <p:cBhvr>
                                        <p:cTn id="48" dur="1" fill="hold">
                                          <p:stCondLst>
                                            <p:cond delay="0"/>
                                          </p:stCondLst>
                                        </p:cTn>
                                        <p:tgtEl>
                                          <p:spTgt spid="158726"/>
                                        </p:tgtEl>
                                        <p:attrNameLst>
                                          <p:attrName>style.visibility</p:attrName>
                                        </p:attrNameLst>
                                      </p:cBhvr>
                                      <p:to>
                                        <p:strVal val="visible"/>
                                      </p:to>
                                    </p:set>
                                    <p:anim calcmode="lin" valueType="num">
                                      <p:cBhvr additive="base">
                                        <p:cTn id="49" dur="500" fill="hold"/>
                                        <p:tgtEl>
                                          <p:spTgt spid="158726"/>
                                        </p:tgtEl>
                                        <p:attrNameLst>
                                          <p:attrName>ppt_x</p:attrName>
                                        </p:attrNameLst>
                                      </p:cBhvr>
                                      <p:tavLst>
                                        <p:tav tm="0">
                                          <p:val>
                                            <p:strVal val="1+#ppt_w/2"/>
                                          </p:val>
                                        </p:tav>
                                        <p:tav tm="100000">
                                          <p:val>
                                            <p:strVal val="#ppt_x"/>
                                          </p:val>
                                        </p:tav>
                                      </p:tavLst>
                                    </p:anim>
                                    <p:anim calcmode="lin" valueType="num">
                                      <p:cBhvr additive="base">
                                        <p:cTn id="50" dur="500" fill="hold"/>
                                        <p:tgtEl>
                                          <p:spTgt spid="158726"/>
                                        </p:tgtEl>
                                        <p:attrNameLst>
                                          <p:attrName>ppt_y</p:attrName>
                                        </p:attrNameLst>
                                      </p:cBhvr>
                                      <p:tavLst>
                                        <p:tav tm="0">
                                          <p:val>
                                            <p:strVal val="0-#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3" fill="hold" grpId="0" nodeType="clickEffect">
                                  <p:stCondLst>
                                    <p:cond delay="0"/>
                                  </p:stCondLst>
                                  <p:childTnLst>
                                    <p:set>
                                      <p:cBhvr>
                                        <p:cTn id="54" dur="1" fill="hold">
                                          <p:stCondLst>
                                            <p:cond delay="0"/>
                                          </p:stCondLst>
                                        </p:cTn>
                                        <p:tgtEl>
                                          <p:spTgt spid="158735"/>
                                        </p:tgtEl>
                                        <p:attrNameLst>
                                          <p:attrName>style.visibility</p:attrName>
                                        </p:attrNameLst>
                                      </p:cBhvr>
                                      <p:to>
                                        <p:strVal val="visible"/>
                                      </p:to>
                                    </p:set>
                                    <p:anim calcmode="lin" valueType="num">
                                      <p:cBhvr additive="base">
                                        <p:cTn id="55" dur="500" fill="hold"/>
                                        <p:tgtEl>
                                          <p:spTgt spid="158735"/>
                                        </p:tgtEl>
                                        <p:attrNameLst>
                                          <p:attrName>ppt_x</p:attrName>
                                        </p:attrNameLst>
                                      </p:cBhvr>
                                      <p:tavLst>
                                        <p:tav tm="0">
                                          <p:val>
                                            <p:strVal val="1+#ppt_w/2"/>
                                          </p:val>
                                        </p:tav>
                                        <p:tav tm="100000">
                                          <p:val>
                                            <p:strVal val="#ppt_x"/>
                                          </p:val>
                                        </p:tav>
                                      </p:tavLst>
                                    </p:anim>
                                    <p:anim calcmode="lin" valueType="num">
                                      <p:cBhvr additive="base">
                                        <p:cTn id="56" dur="500" fill="hold"/>
                                        <p:tgtEl>
                                          <p:spTgt spid="158735"/>
                                        </p:tgtEl>
                                        <p:attrNameLst>
                                          <p:attrName>ppt_y</p:attrName>
                                        </p:attrNameLst>
                                      </p:cBhvr>
                                      <p:tavLst>
                                        <p:tav tm="0">
                                          <p:val>
                                            <p:strVal val="0-#ppt_h/2"/>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3" fill="hold" grpId="0" nodeType="clickEffect">
                                  <p:stCondLst>
                                    <p:cond delay="0"/>
                                  </p:stCondLst>
                                  <p:childTnLst>
                                    <p:set>
                                      <p:cBhvr>
                                        <p:cTn id="60" dur="1" fill="hold">
                                          <p:stCondLst>
                                            <p:cond delay="0"/>
                                          </p:stCondLst>
                                        </p:cTn>
                                        <p:tgtEl>
                                          <p:spTgt spid="158725"/>
                                        </p:tgtEl>
                                        <p:attrNameLst>
                                          <p:attrName>style.visibility</p:attrName>
                                        </p:attrNameLst>
                                      </p:cBhvr>
                                      <p:to>
                                        <p:strVal val="visible"/>
                                      </p:to>
                                    </p:set>
                                    <p:anim calcmode="lin" valueType="num">
                                      <p:cBhvr additive="base">
                                        <p:cTn id="61" dur="500" fill="hold"/>
                                        <p:tgtEl>
                                          <p:spTgt spid="158725"/>
                                        </p:tgtEl>
                                        <p:attrNameLst>
                                          <p:attrName>ppt_x</p:attrName>
                                        </p:attrNameLst>
                                      </p:cBhvr>
                                      <p:tavLst>
                                        <p:tav tm="0">
                                          <p:val>
                                            <p:strVal val="1+#ppt_w/2"/>
                                          </p:val>
                                        </p:tav>
                                        <p:tav tm="100000">
                                          <p:val>
                                            <p:strVal val="#ppt_x"/>
                                          </p:val>
                                        </p:tav>
                                      </p:tavLst>
                                    </p:anim>
                                    <p:anim calcmode="lin" valueType="num">
                                      <p:cBhvr additive="base">
                                        <p:cTn id="62" dur="500" fill="hold"/>
                                        <p:tgtEl>
                                          <p:spTgt spid="158725"/>
                                        </p:tgtEl>
                                        <p:attrNameLst>
                                          <p:attrName>ppt_y</p:attrName>
                                        </p:attrNameLst>
                                      </p:cBhvr>
                                      <p:tavLst>
                                        <p:tav tm="0">
                                          <p:val>
                                            <p:strVal val="0-#ppt_h/2"/>
                                          </p:val>
                                        </p:tav>
                                        <p:tav tm="100000">
                                          <p:val>
                                            <p:strVal val="#ppt_y"/>
                                          </p:val>
                                        </p:tav>
                                      </p:tavLst>
                                    </p:anim>
                                  </p:childTnLst>
                                </p:cTn>
                              </p:par>
                            </p:childTnLst>
                          </p:cTn>
                        </p:par>
                      </p:childTnLst>
                    </p:cTn>
                  </p:par>
                  <p:par>
                    <p:cTn id="63" fill="hold">
                      <p:stCondLst>
                        <p:cond delay="indefinite"/>
                      </p:stCondLst>
                      <p:childTnLst>
                        <p:par>
                          <p:cTn id="64" fill="hold">
                            <p:stCondLst>
                              <p:cond delay="0"/>
                            </p:stCondLst>
                            <p:childTnLst>
                              <p:par>
                                <p:cTn id="65" presetID="2" presetClass="entr" presetSubtype="3" fill="hold" grpId="0" nodeType="clickEffect">
                                  <p:stCondLst>
                                    <p:cond delay="0"/>
                                  </p:stCondLst>
                                  <p:childTnLst>
                                    <p:set>
                                      <p:cBhvr>
                                        <p:cTn id="66" dur="1" fill="hold">
                                          <p:stCondLst>
                                            <p:cond delay="0"/>
                                          </p:stCondLst>
                                        </p:cTn>
                                        <p:tgtEl>
                                          <p:spTgt spid="158732"/>
                                        </p:tgtEl>
                                        <p:attrNameLst>
                                          <p:attrName>style.visibility</p:attrName>
                                        </p:attrNameLst>
                                      </p:cBhvr>
                                      <p:to>
                                        <p:strVal val="visible"/>
                                      </p:to>
                                    </p:set>
                                    <p:anim calcmode="lin" valueType="num">
                                      <p:cBhvr additive="base">
                                        <p:cTn id="67" dur="500" fill="hold"/>
                                        <p:tgtEl>
                                          <p:spTgt spid="158732"/>
                                        </p:tgtEl>
                                        <p:attrNameLst>
                                          <p:attrName>ppt_x</p:attrName>
                                        </p:attrNameLst>
                                      </p:cBhvr>
                                      <p:tavLst>
                                        <p:tav tm="0">
                                          <p:val>
                                            <p:strVal val="1+#ppt_w/2"/>
                                          </p:val>
                                        </p:tav>
                                        <p:tav tm="100000">
                                          <p:val>
                                            <p:strVal val="#ppt_x"/>
                                          </p:val>
                                        </p:tav>
                                      </p:tavLst>
                                    </p:anim>
                                    <p:anim calcmode="lin" valueType="num">
                                      <p:cBhvr additive="base">
                                        <p:cTn id="68" dur="500" fill="hold"/>
                                        <p:tgtEl>
                                          <p:spTgt spid="158732"/>
                                        </p:tgtEl>
                                        <p:attrNameLst>
                                          <p:attrName>ppt_y</p:attrName>
                                        </p:attrNameLst>
                                      </p:cBhvr>
                                      <p:tavLst>
                                        <p:tav tm="0">
                                          <p:val>
                                            <p:strVal val="0-#ppt_h/2"/>
                                          </p:val>
                                        </p:tav>
                                        <p:tav tm="100000">
                                          <p:val>
                                            <p:strVal val="#ppt_y"/>
                                          </p:val>
                                        </p:tav>
                                      </p:tavLst>
                                    </p:anim>
                                  </p:childTnLst>
                                </p:cTn>
                              </p:par>
                            </p:childTnLst>
                          </p:cTn>
                        </p:par>
                      </p:childTnLst>
                    </p:cTn>
                  </p:par>
                  <p:par>
                    <p:cTn id="69" fill="hold">
                      <p:stCondLst>
                        <p:cond delay="indefinite"/>
                      </p:stCondLst>
                      <p:childTnLst>
                        <p:par>
                          <p:cTn id="70" fill="hold">
                            <p:stCondLst>
                              <p:cond delay="0"/>
                            </p:stCondLst>
                            <p:childTnLst>
                              <p:par>
                                <p:cTn id="71" presetID="2" presetClass="entr" presetSubtype="3" fill="hold" grpId="0" nodeType="clickEffect">
                                  <p:stCondLst>
                                    <p:cond delay="0"/>
                                  </p:stCondLst>
                                  <p:childTnLst>
                                    <p:set>
                                      <p:cBhvr>
                                        <p:cTn id="72" dur="1" fill="hold">
                                          <p:stCondLst>
                                            <p:cond delay="0"/>
                                          </p:stCondLst>
                                        </p:cTn>
                                        <p:tgtEl>
                                          <p:spTgt spid="158727"/>
                                        </p:tgtEl>
                                        <p:attrNameLst>
                                          <p:attrName>style.visibility</p:attrName>
                                        </p:attrNameLst>
                                      </p:cBhvr>
                                      <p:to>
                                        <p:strVal val="visible"/>
                                      </p:to>
                                    </p:set>
                                    <p:anim calcmode="lin" valueType="num">
                                      <p:cBhvr additive="base">
                                        <p:cTn id="73" dur="500" fill="hold"/>
                                        <p:tgtEl>
                                          <p:spTgt spid="158727"/>
                                        </p:tgtEl>
                                        <p:attrNameLst>
                                          <p:attrName>ppt_x</p:attrName>
                                        </p:attrNameLst>
                                      </p:cBhvr>
                                      <p:tavLst>
                                        <p:tav tm="0">
                                          <p:val>
                                            <p:strVal val="1+#ppt_w/2"/>
                                          </p:val>
                                        </p:tav>
                                        <p:tav tm="100000">
                                          <p:val>
                                            <p:strVal val="#ppt_x"/>
                                          </p:val>
                                        </p:tav>
                                      </p:tavLst>
                                    </p:anim>
                                    <p:anim calcmode="lin" valueType="num">
                                      <p:cBhvr additive="base">
                                        <p:cTn id="74" dur="500" fill="hold"/>
                                        <p:tgtEl>
                                          <p:spTgt spid="158727"/>
                                        </p:tgtEl>
                                        <p:attrNameLst>
                                          <p:attrName>ppt_y</p:attrName>
                                        </p:attrNameLst>
                                      </p:cBhvr>
                                      <p:tavLst>
                                        <p:tav tm="0">
                                          <p:val>
                                            <p:strVal val="0-#ppt_h/2"/>
                                          </p:val>
                                        </p:tav>
                                        <p:tav tm="100000">
                                          <p:val>
                                            <p:strVal val="#ppt_y"/>
                                          </p:val>
                                        </p:tav>
                                      </p:tavLst>
                                    </p:anim>
                                  </p:childTnLst>
                                </p:cTn>
                              </p:par>
                            </p:childTnLst>
                          </p:cTn>
                        </p:par>
                      </p:childTnLst>
                    </p:cTn>
                  </p:par>
                  <p:par>
                    <p:cTn id="75" fill="hold">
                      <p:stCondLst>
                        <p:cond delay="indefinite"/>
                      </p:stCondLst>
                      <p:childTnLst>
                        <p:par>
                          <p:cTn id="76" fill="hold">
                            <p:stCondLst>
                              <p:cond delay="0"/>
                            </p:stCondLst>
                            <p:childTnLst>
                              <p:par>
                                <p:cTn id="77" presetID="2" presetClass="entr" presetSubtype="3" fill="hold" grpId="0" nodeType="clickEffect">
                                  <p:stCondLst>
                                    <p:cond delay="0"/>
                                  </p:stCondLst>
                                  <p:childTnLst>
                                    <p:set>
                                      <p:cBhvr>
                                        <p:cTn id="78" dur="1" fill="hold">
                                          <p:stCondLst>
                                            <p:cond delay="0"/>
                                          </p:stCondLst>
                                        </p:cTn>
                                        <p:tgtEl>
                                          <p:spTgt spid="158729"/>
                                        </p:tgtEl>
                                        <p:attrNameLst>
                                          <p:attrName>style.visibility</p:attrName>
                                        </p:attrNameLst>
                                      </p:cBhvr>
                                      <p:to>
                                        <p:strVal val="visible"/>
                                      </p:to>
                                    </p:set>
                                    <p:anim calcmode="lin" valueType="num">
                                      <p:cBhvr additive="base">
                                        <p:cTn id="79" dur="500" fill="hold"/>
                                        <p:tgtEl>
                                          <p:spTgt spid="158729"/>
                                        </p:tgtEl>
                                        <p:attrNameLst>
                                          <p:attrName>ppt_x</p:attrName>
                                        </p:attrNameLst>
                                      </p:cBhvr>
                                      <p:tavLst>
                                        <p:tav tm="0">
                                          <p:val>
                                            <p:strVal val="1+#ppt_w/2"/>
                                          </p:val>
                                        </p:tav>
                                        <p:tav tm="100000">
                                          <p:val>
                                            <p:strVal val="#ppt_x"/>
                                          </p:val>
                                        </p:tav>
                                      </p:tavLst>
                                    </p:anim>
                                    <p:anim calcmode="lin" valueType="num">
                                      <p:cBhvr additive="base">
                                        <p:cTn id="80" dur="500" fill="hold"/>
                                        <p:tgtEl>
                                          <p:spTgt spid="158729"/>
                                        </p:tgtEl>
                                        <p:attrNameLst>
                                          <p:attrName>ppt_y</p:attrName>
                                        </p:attrNameLst>
                                      </p:cBhvr>
                                      <p:tavLst>
                                        <p:tav tm="0">
                                          <p:val>
                                            <p:strVal val="0-#ppt_h/2"/>
                                          </p:val>
                                        </p:tav>
                                        <p:tav tm="100000">
                                          <p:val>
                                            <p:strVal val="#ppt_y"/>
                                          </p:val>
                                        </p:tav>
                                      </p:tavLst>
                                    </p:anim>
                                  </p:childTnLst>
                                </p:cTn>
                              </p:par>
                            </p:childTnLst>
                          </p:cTn>
                        </p:par>
                      </p:childTnLst>
                    </p:cTn>
                  </p:par>
                  <p:par>
                    <p:cTn id="81" fill="hold">
                      <p:stCondLst>
                        <p:cond delay="indefinite"/>
                      </p:stCondLst>
                      <p:childTnLst>
                        <p:par>
                          <p:cTn id="82" fill="hold">
                            <p:stCondLst>
                              <p:cond delay="0"/>
                            </p:stCondLst>
                            <p:childTnLst>
                              <p:par>
                                <p:cTn id="83" presetID="2" presetClass="entr" presetSubtype="3" fill="hold" grpId="0" nodeType="clickEffect">
                                  <p:stCondLst>
                                    <p:cond delay="0"/>
                                  </p:stCondLst>
                                  <p:childTnLst>
                                    <p:set>
                                      <p:cBhvr>
                                        <p:cTn id="84" dur="1" fill="hold">
                                          <p:stCondLst>
                                            <p:cond delay="0"/>
                                          </p:stCondLst>
                                        </p:cTn>
                                        <p:tgtEl>
                                          <p:spTgt spid="158741"/>
                                        </p:tgtEl>
                                        <p:attrNameLst>
                                          <p:attrName>style.visibility</p:attrName>
                                        </p:attrNameLst>
                                      </p:cBhvr>
                                      <p:to>
                                        <p:strVal val="visible"/>
                                      </p:to>
                                    </p:set>
                                    <p:anim calcmode="lin" valueType="num">
                                      <p:cBhvr additive="base">
                                        <p:cTn id="85" dur="500" fill="hold"/>
                                        <p:tgtEl>
                                          <p:spTgt spid="158741"/>
                                        </p:tgtEl>
                                        <p:attrNameLst>
                                          <p:attrName>ppt_x</p:attrName>
                                        </p:attrNameLst>
                                      </p:cBhvr>
                                      <p:tavLst>
                                        <p:tav tm="0">
                                          <p:val>
                                            <p:strVal val="1+#ppt_w/2"/>
                                          </p:val>
                                        </p:tav>
                                        <p:tav tm="100000">
                                          <p:val>
                                            <p:strVal val="#ppt_x"/>
                                          </p:val>
                                        </p:tav>
                                      </p:tavLst>
                                    </p:anim>
                                    <p:anim calcmode="lin" valueType="num">
                                      <p:cBhvr additive="base">
                                        <p:cTn id="86" dur="500" fill="hold"/>
                                        <p:tgtEl>
                                          <p:spTgt spid="158741"/>
                                        </p:tgtEl>
                                        <p:attrNameLst>
                                          <p:attrName>ppt_y</p:attrName>
                                        </p:attrNameLst>
                                      </p:cBhvr>
                                      <p:tavLst>
                                        <p:tav tm="0">
                                          <p:val>
                                            <p:strVal val="0-#ppt_h/2"/>
                                          </p:val>
                                        </p:tav>
                                        <p:tav tm="100000">
                                          <p:val>
                                            <p:strVal val="#ppt_y"/>
                                          </p:val>
                                        </p:tav>
                                      </p:tavLst>
                                    </p:anim>
                                  </p:childTnLst>
                                  <p:subTnLst>
                                    <p:audio>
                                      <p:cMediaNode>
                                        <p:cTn display="0" masterRel="sameClick">
                                          <p:stCondLst>
                                            <p:cond evt="begin" delay="0">
                                              <p:tn val="83"/>
                                            </p:cond>
                                          </p:stCondLst>
                                          <p:endCondLst>
                                            <p:cond evt="onStopAudio" delay="0">
                                              <p:tgtEl>
                                                <p:sldTgt/>
                                              </p:tgtEl>
                                            </p:cond>
                                          </p:endCondLst>
                                        </p:cTn>
                                        <p:tgtEl>
                                          <p:sndTgt r:embed="rId3" name="whoosh.wav" builtIn="1"/>
                                        </p:tgtEl>
                                      </p:cMediaNode>
                                    </p:audio>
                                  </p:subTnLst>
                                </p:cTn>
                              </p:par>
                            </p:childTnLst>
                          </p:cTn>
                        </p:par>
                      </p:childTnLst>
                    </p:cTn>
                  </p:par>
                  <p:par>
                    <p:cTn id="87" fill="hold">
                      <p:stCondLst>
                        <p:cond delay="indefinite"/>
                      </p:stCondLst>
                      <p:childTnLst>
                        <p:par>
                          <p:cTn id="88" fill="hold">
                            <p:stCondLst>
                              <p:cond delay="0"/>
                            </p:stCondLst>
                            <p:childTnLst>
                              <p:par>
                                <p:cTn id="89" presetID="2" presetClass="entr" presetSubtype="3" fill="hold" grpId="0" nodeType="clickEffect">
                                  <p:stCondLst>
                                    <p:cond delay="0"/>
                                  </p:stCondLst>
                                  <p:childTnLst>
                                    <p:set>
                                      <p:cBhvr>
                                        <p:cTn id="90" dur="1" fill="hold">
                                          <p:stCondLst>
                                            <p:cond delay="0"/>
                                          </p:stCondLst>
                                        </p:cTn>
                                        <p:tgtEl>
                                          <p:spTgt spid="158740"/>
                                        </p:tgtEl>
                                        <p:attrNameLst>
                                          <p:attrName>style.visibility</p:attrName>
                                        </p:attrNameLst>
                                      </p:cBhvr>
                                      <p:to>
                                        <p:strVal val="visible"/>
                                      </p:to>
                                    </p:set>
                                    <p:anim calcmode="lin" valueType="num">
                                      <p:cBhvr additive="base">
                                        <p:cTn id="91" dur="500" fill="hold"/>
                                        <p:tgtEl>
                                          <p:spTgt spid="158740"/>
                                        </p:tgtEl>
                                        <p:attrNameLst>
                                          <p:attrName>ppt_x</p:attrName>
                                        </p:attrNameLst>
                                      </p:cBhvr>
                                      <p:tavLst>
                                        <p:tav tm="0">
                                          <p:val>
                                            <p:strVal val="1+#ppt_w/2"/>
                                          </p:val>
                                        </p:tav>
                                        <p:tav tm="100000">
                                          <p:val>
                                            <p:strVal val="#ppt_x"/>
                                          </p:val>
                                        </p:tav>
                                      </p:tavLst>
                                    </p:anim>
                                    <p:anim calcmode="lin" valueType="num">
                                      <p:cBhvr additive="base">
                                        <p:cTn id="92" dur="500" fill="hold"/>
                                        <p:tgtEl>
                                          <p:spTgt spid="158740"/>
                                        </p:tgtEl>
                                        <p:attrNameLst>
                                          <p:attrName>ppt_y</p:attrName>
                                        </p:attrNameLst>
                                      </p:cBhvr>
                                      <p:tavLst>
                                        <p:tav tm="0">
                                          <p:val>
                                            <p:strVal val="0-#ppt_h/2"/>
                                          </p:val>
                                        </p:tav>
                                        <p:tav tm="100000">
                                          <p:val>
                                            <p:strVal val="#ppt_y"/>
                                          </p:val>
                                        </p:tav>
                                      </p:tavLst>
                                    </p:anim>
                                  </p:childTnLst>
                                </p:cTn>
                              </p:par>
                            </p:childTnLst>
                          </p:cTn>
                        </p:par>
                      </p:childTnLst>
                    </p:cTn>
                  </p:par>
                  <p:par>
                    <p:cTn id="93" fill="hold">
                      <p:stCondLst>
                        <p:cond delay="indefinite"/>
                      </p:stCondLst>
                      <p:childTnLst>
                        <p:par>
                          <p:cTn id="94" fill="hold">
                            <p:stCondLst>
                              <p:cond delay="0"/>
                            </p:stCondLst>
                            <p:childTnLst>
                              <p:par>
                                <p:cTn id="95" presetID="2" presetClass="entr" presetSubtype="3" fill="hold" grpId="0" nodeType="clickEffect">
                                  <p:stCondLst>
                                    <p:cond delay="0"/>
                                  </p:stCondLst>
                                  <p:childTnLst>
                                    <p:set>
                                      <p:cBhvr>
                                        <p:cTn id="96" dur="1" fill="hold">
                                          <p:stCondLst>
                                            <p:cond delay="0"/>
                                          </p:stCondLst>
                                        </p:cTn>
                                        <p:tgtEl>
                                          <p:spTgt spid="158739"/>
                                        </p:tgtEl>
                                        <p:attrNameLst>
                                          <p:attrName>style.visibility</p:attrName>
                                        </p:attrNameLst>
                                      </p:cBhvr>
                                      <p:to>
                                        <p:strVal val="visible"/>
                                      </p:to>
                                    </p:set>
                                    <p:anim calcmode="lin" valueType="num">
                                      <p:cBhvr additive="base">
                                        <p:cTn id="97" dur="500" fill="hold"/>
                                        <p:tgtEl>
                                          <p:spTgt spid="158739"/>
                                        </p:tgtEl>
                                        <p:attrNameLst>
                                          <p:attrName>ppt_x</p:attrName>
                                        </p:attrNameLst>
                                      </p:cBhvr>
                                      <p:tavLst>
                                        <p:tav tm="0">
                                          <p:val>
                                            <p:strVal val="1+#ppt_w/2"/>
                                          </p:val>
                                        </p:tav>
                                        <p:tav tm="100000">
                                          <p:val>
                                            <p:strVal val="#ppt_x"/>
                                          </p:val>
                                        </p:tav>
                                      </p:tavLst>
                                    </p:anim>
                                    <p:anim calcmode="lin" valueType="num">
                                      <p:cBhvr additive="base">
                                        <p:cTn id="98" dur="500" fill="hold"/>
                                        <p:tgtEl>
                                          <p:spTgt spid="158739"/>
                                        </p:tgtEl>
                                        <p:attrNameLst>
                                          <p:attrName>ppt_y</p:attrName>
                                        </p:attrNameLst>
                                      </p:cBhvr>
                                      <p:tavLst>
                                        <p:tav tm="0">
                                          <p:val>
                                            <p:strVal val="0-#ppt_h/2"/>
                                          </p:val>
                                        </p:tav>
                                        <p:tav tm="100000">
                                          <p:val>
                                            <p:strVal val="#ppt_y"/>
                                          </p:val>
                                        </p:tav>
                                      </p:tavLst>
                                    </p:anim>
                                  </p:childTnLst>
                                </p:cTn>
                              </p:par>
                            </p:childTnLst>
                          </p:cTn>
                        </p:par>
                      </p:childTnLst>
                    </p:cTn>
                  </p:par>
                  <p:par>
                    <p:cTn id="99" fill="hold">
                      <p:stCondLst>
                        <p:cond delay="indefinite"/>
                      </p:stCondLst>
                      <p:childTnLst>
                        <p:par>
                          <p:cTn id="100" fill="hold">
                            <p:stCondLst>
                              <p:cond delay="0"/>
                            </p:stCondLst>
                            <p:childTnLst>
                              <p:par>
                                <p:cTn id="101" presetID="2" presetClass="entr" presetSubtype="3" fill="hold" grpId="0" nodeType="clickEffect">
                                  <p:stCondLst>
                                    <p:cond delay="0"/>
                                  </p:stCondLst>
                                  <p:childTnLst>
                                    <p:set>
                                      <p:cBhvr>
                                        <p:cTn id="102" dur="1" fill="hold">
                                          <p:stCondLst>
                                            <p:cond delay="0"/>
                                          </p:stCondLst>
                                        </p:cTn>
                                        <p:tgtEl>
                                          <p:spTgt spid="158728"/>
                                        </p:tgtEl>
                                        <p:attrNameLst>
                                          <p:attrName>style.visibility</p:attrName>
                                        </p:attrNameLst>
                                      </p:cBhvr>
                                      <p:to>
                                        <p:strVal val="visible"/>
                                      </p:to>
                                    </p:set>
                                    <p:anim calcmode="lin" valueType="num">
                                      <p:cBhvr additive="base">
                                        <p:cTn id="103" dur="500" fill="hold"/>
                                        <p:tgtEl>
                                          <p:spTgt spid="158728"/>
                                        </p:tgtEl>
                                        <p:attrNameLst>
                                          <p:attrName>ppt_x</p:attrName>
                                        </p:attrNameLst>
                                      </p:cBhvr>
                                      <p:tavLst>
                                        <p:tav tm="0">
                                          <p:val>
                                            <p:strVal val="1+#ppt_w/2"/>
                                          </p:val>
                                        </p:tav>
                                        <p:tav tm="100000">
                                          <p:val>
                                            <p:strVal val="#ppt_x"/>
                                          </p:val>
                                        </p:tav>
                                      </p:tavLst>
                                    </p:anim>
                                    <p:anim calcmode="lin" valueType="num">
                                      <p:cBhvr additive="base">
                                        <p:cTn id="104" dur="500" fill="hold"/>
                                        <p:tgtEl>
                                          <p:spTgt spid="158728"/>
                                        </p:tgtEl>
                                        <p:attrNameLst>
                                          <p:attrName>ppt_y</p:attrName>
                                        </p:attrNameLst>
                                      </p:cBhvr>
                                      <p:tavLst>
                                        <p:tav tm="0">
                                          <p:val>
                                            <p:strVal val="0-#ppt_h/2"/>
                                          </p:val>
                                        </p:tav>
                                        <p:tav tm="100000">
                                          <p:val>
                                            <p:strVal val="#ppt_y"/>
                                          </p:val>
                                        </p:tav>
                                      </p:tavLst>
                                    </p:anim>
                                  </p:childTnLst>
                                </p:cTn>
                              </p:par>
                            </p:childTnLst>
                          </p:cTn>
                        </p:par>
                      </p:childTnLst>
                    </p:cTn>
                  </p:par>
                  <p:par>
                    <p:cTn id="105" fill="hold">
                      <p:stCondLst>
                        <p:cond delay="indefinite"/>
                      </p:stCondLst>
                      <p:childTnLst>
                        <p:par>
                          <p:cTn id="106" fill="hold">
                            <p:stCondLst>
                              <p:cond delay="0"/>
                            </p:stCondLst>
                            <p:childTnLst>
                              <p:par>
                                <p:cTn id="107" presetID="2" presetClass="entr" presetSubtype="3" fill="hold" grpId="0" nodeType="clickEffect">
                                  <p:stCondLst>
                                    <p:cond delay="0"/>
                                  </p:stCondLst>
                                  <p:childTnLst>
                                    <p:set>
                                      <p:cBhvr>
                                        <p:cTn id="108" dur="1" fill="hold">
                                          <p:stCondLst>
                                            <p:cond delay="0"/>
                                          </p:stCondLst>
                                        </p:cTn>
                                        <p:tgtEl>
                                          <p:spTgt spid="158736"/>
                                        </p:tgtEl>
                                        <p:attrNameLst>
                                          <p:attrName>style.visibility</p:attrName>
                                        </p:attrNameLst>
                                      </p:cBhvr>
                                      <p:to>
                                        <p:strVal val="visible"/>
                                      </p:to>
                                    </p:set>
                                    <p:anim calcmode="lin" valueType="num">
                                      <p:cBhvr additive="base">
                                        <p:cTn id="109" dur="500" fill="hold"/>
                                        <p:tgtEl>
                                          <p:spTgt spid="158736"/>
                                        </p:tgtEl>
                                        <p:attrNameLst>
                                          <p:attrName>ppt_x</p:attrName>
                                        </p:attrNameLst>
                                      </p:cBhvr>
                                      <p:tavLst>
                                        <p:tav tm="0">
                                          <p:val>
                                            <p:strVal val="1+#ppt_w/2"/>
                                          </p:val>
                                        </p:tav>
                                        <p:tav tm="100000">
                                          <p:val>
                                            <p:strVal val="#ppt_x"/>
                                          </p:val>
                                        </p:tav>
                                      </p:tavLst>
                                    </p:anim>
                                    <p:anim calcmode="lin" valueType="num">
                                      <p:cBhvr additive="base">
                                        <p:cTn id="110" dur="500" fill="hold"/>
                                        <p:tgtEl>
                                          <p:spTgt spid="158736"/>
                                        </p:tgtEl>
                                        <p:attrNameLst>
                                          <p:attrName>ppt_y</p:attrName>
                                        </p:attrNameLst>
                                      </p:cBhvr>
                                      <p:tavLst>
                                        <p:tav tm="0">
                                          <p:val>
                                            <p:strVal val="0-#ppt_h/2"/>
                                          </p:val>
                                        </p:tav>
                                        <p:tav tm="100000">
                                          <p:val>
                                            <p:strVal val="#ppt_y"/>
                                          </p:val>
                                        </p:tav>
                                      </p:tavLst>
                                    </p:anim>
                                  </p:childTnLst>
                                </p:cTn>
                              </p:par>
                            </p:childTnLst>
                          </p:cTn>
                        </p:par>
                      </p:childTnLst>
                    </p:cTn>
                  </p:par>
                  <p:par>
                    <p:cTn id="111" fill="hold">
                      <p:stCondLst>
                        <p:cond delay="indefinite"/>
                      </p:stCondLst>
                      <p:childTnLst>
                        <p:par>
                          <p:cTn id="112" fill="hold">
                            <p:stCondLst>
                              <p:cond delay="0"/>
                            </p:stCondLst>
                            <p:childTnLst>
                              <p:par>
                                <p:cTn id="113" presetID="2" presetClass="entr" presetSubtype="3" fill="hold" grpId="0" nodeType="clickEffect">
                                  <p:stCondLst>
                                    <p:cond delay="0"/>
                                  </p:stCondLst>
                                  <p:childTnLst>
                                    <p:set>
                                      <p:cBhvr>
                                        <p:cTn id="114" dur="1" fill="hold">
                                          <p:stCondLst>
                                            <p:cond delay="0"/>
                                          </p:stCondLst>
                                        </p:cTn>
                                        <p:tgtEl>
                                          <p:spTgt spid="158737"/>
                                        </p:tgtEl>
                                        <p:attrNameLst>
                                          <p:attrName>style.visibility</p:attrName>
                                        </p:attrNameLst>
                                      </p:cBhvr>
                                      <p:to>
                                        <p:strVal val="visible"/>
                                      </p:to>
                                    </p:set>
                                    <p:anim calcmode="lin" valueType="num">
                                      <p:cBhvr additive="base">
                                        <p:cTn id="115" dur="500" fill="hold"/>
                                        <p:tgtEl>
                                          <p:spTgt spid="158737"/>
                                        </p:tgtEl>
                                        <p:attrNameLst>
                                          <p:attrName>ppt_x</p:attrName>
                                        </p:attrNameLst>
                                      </p:cBhvr>
                                      <p:tavLst>
                                        <p:tav tm="0">
                                          <p:val>
                                            <p:strVal val="1+#ppt_w/2"/>
                                          </p:val>
                                        </p:tav>
                                        <p:tav tm="100000">
                                          <p:val>
                                            <p:strVal val="#ppt_x"/>
                                          </p:val>
                                        </p:tav>
                                      </p:tavLst>
                                    </p:anim>
                                    <p:anim calcmode="lin" valueType="num">
                                      <p:cBhvr additive="base">
                                        <p:cTn id="116" dur="500" fill="hold"/>
                                        <p:tgtEl>
                                          <p:spTgt spid="158737"/>
                                        </p:tgtEl>
                                        <p:attrNameLst>
                                          <p:attrName>ppt_y</p:attrName>
                                        </p:attrNameLst>
                                      </p:cBhvr>
                                      <p:tavLst>
                                        <p:tav tm="0">
                                          <p:val>
                                            <p:strVal val="0-#ppt_h/2"/>
                                          </p:val>
                                        </p:tav>
                                        <p:tav tm="100000">
                                          <p:val>
                                            <p:strVal val="#ppt_y"/>
                                          </p:val>
                                        </p:tav>
                                      </p:tavLst>
                                    </p:anim>
                                  </p:childTnLst>
                                </p:cTn>
                              </p:par>
                            </p:childTnLst>
                          </p:cTn>
                        </p:par>
                      </p:childTnLst>
                    </p:cTn>
                  </p:par>
                  <p:par>
                    <p:cTn id="117" fill="hold">
                      <p:stCondLst>
                        <p:cond delay="indefinite"/>
                      </p:stCondLst>
                      <p:childTnLst>
                        <p:par>
                          <p:cTn id="118" fill="hold">
                            <p:stCondLst>
                              <p:cond delay="0"/>
                            </p:stCondLst>
                            <p:childTnLst>
                              <p:par>
                                <p:cTn id="119" presetID="2" presetClass="entr" presetSubtype="3" fill="hold" grpId="0" nodeType="clickEffect">
                                  <p:stCondLst>
                                    <p:cond delay="0"/>
                                  </p:stCondLst>
                                  <p:childTnLst>
                                    <p:set>
                                      <p:cBhvr>
                                        <p:cTn id="120" dur="1" fill="hold">
                                          <p:stCondLst>
                                            <p:cond delay="0"/>
                                          </p:stCondLst>
                                        </p:cTn>
                                        <p:tgtEl>
                                          <p:spTgt spid="158738"/>
                                        </p:tgtEl>
                                        <p:attrNameLst>
                                          <p:attrName>style.visibility</p:attrName>
                                        </p:attrNameLst>
                                      </p:cBhvr>
                                      <p:to>
                                        <p:strVal val="visible"/>
                                      </p:to>
                                    </p:set>
                                    <p:anim calcmode="lin" valueType="num">
                                      <p:cBhvr additive="base">
                                        <p:cTn id="121" dur="500" fill="hold"/>
                                        <p:tgtEl>
                                          <p:spTgt spid="158738"/>
                                        </p:tgtEl>
                                        <p:attrNameLst>
                                          <p:attrName>ppt_x</p:attrName>
                                        </p:attrNameLst>
                                      </p:cBhvr>
                                      <p:tavLst>
                                        <p:tav tm="0">
                                          <p:val>
                                            <p:strVal val="1+#ppt_w/2"/>
                                          </p:val>
                                        </p:tav>
                                        <p:tav tm="100000">
                                          <p:val>
                                            <p:strVal val="#ppt_x"/>
                                          </p:val>
                                        </p:tav>
                                      </p:tavLst>
                                    </p:anim>
                                    <p:anim calcmode="lin" valueType="num">
                                      <p:cBhvr additive="base">
                                        <p:cTn id="122" dur="500" fill="hold"/>
                                        <p:tgtEl>
                                          <p:spTgt spid="158738"/>
                                        </p:tgtEl>
                                        <p:attrNameLst>
                                          <p:attrName>ppt_y</p:attrName>
                                        </p:attrNameLst>
                                      </p:cBhvr>
                                      <p:tavLst>
                                        <p:tav tm="0">
                                          <p:val>
                                            <p:strVal val="0-#ppt_h/2"/>
                                          </p:val>
                                        </p:tav>
                                        <p:tav tm="100000">
                                          <p:val>
                                            <p:strVal val="#ppt_y"/>
                                          </p:val>
                                        </p:tav>
                                      </p:tavLst>
                                    </p:anim>
                                  </p:childTnLst>
                                </p:cTn>
                              </p:par>
                            </p:childTnLst>
                          </p:cTn>
                        </p:par>
                      </p:childTnLst>
                    </p:cTn>
                  </p:par>
                  <p:par>
                    <p:cTn id="123" fill="hold">
                      <p:stCondLst>
                        <p:cond delay="indefinite"/>
                      </p:stCondLst>
                      <p:childTnLst>
                        <p:par>
                          <p:cTn id="124" fill="hold">
                            <p:stCondLst>
                              <p:cond delay="0"/>
                            </p:stCondLst>
                            <p:childTnLst>
                              <p:par>
                                <p:cTn id="125" presetID="2" presetClass="entr" presetSubtype="3" fill="hold" grpId="0" nodeType="clickEffect">
                                  <p:stCondLst>
                                    <p:cond delay="0"/>
                                  </p:stCondLst>
                                  <p:childTnLst>
                                    <p:set>
                                      <p:cBhvr>
                                        <p:cTn id="126" dur="1" fill="hold">
                                          <p:stCondLst>
                                            <p:cond delay="0"/>
                                          </p:stCondLst>
                                        </p:cTn>
                                        <p:tgtEl>
                                          <p:spTgt spid="158742"/>
                                        </p:tgtEl>
                                        <p:attrNameLst>
                                          <p:attrName>style.visibility</p:attrName>
                                        </p:attrNameLst>
                                      </p:cBhvr>
                                      <p:to>
                                        <p:strVal val="visible"/>
                                      </p:to>
                                    </p:set>
                                    <p:anim calcmode="lin" valueType="num">
                                      <p:cBhvr additive="base">
                                        <p:cTn id="127" dur="500" fill="hold"/>
                                        <p:tgtEl>
                                          <p:spTgt spid="158742"/>
                                        </p:tgtEl>
                                        <p:attrNameLst>
                                          <p:attrName>ppt_x</p:attrName>
                                        </p:attrNameLst>
                                      </p:cBhvr>
                                      <p:tavLst>
                                        <p:tav tm="0">
                                          <p:val>
                                            <p:strVal val="1+#ppt_w/2"/>
                                          </p:val>
                                        </p:tav>
                                        <p:tav tm="100000">
                                          <p:val>
                                            <p:strVal val="#ppt_x"/>
                                          </p:val>
                                        </p:tav>
                                      </p:tavLst>
                                    </p:anim>
                                    <p:anim calcmode="lin" valueType="num">
                                      <p:cBhvr additive="base">
                                        <p:cTn id="128" dur="500" fill="hold"/>
                                        <p:tgtEl>
                                          <p:spTgt spid="158742"/>
                                        </p:tgtEl>
                                        <p:attrNameLst>
                                          <p:attrName>ppt_y</p:attrName>
                                        </p:attrNameLst>
                                      </p:cBhvr>
                                      <p:tavLst>
                                        <p:tav tm="0">
                                          <p:val>
                                            <p:strVal val="0-#ppt_h/2"/>
                                          </p:val>
                                        </p:tav>
                                        <p:tav tm="100000">
                                          <p:val>
                                            <p:strVal val="#ppt_y"/>
                                          </p:val>
                                        </p:tav>
                                      </p:tavLst>
                                    </p:anim>
                                  </p:childTnLst>
                                </p:cTn>
                              </p:par>
                            </p:childTnLst>
                          </p:cTn>
                        </p:par>
                      </p:childTnLst>
                    </p:cTn>
                  </p:par>
                  <p:par>
                    <p:cTn id="129" fill="hold">
                      <p:stCondLst>
                        <p:cond delay="indefinite"/>
                      </p:stCondLst>
                      <p:childTnLst>
                        <p:par>
                          <p:cTn id="130" fill="hold">
                            <p:stCondLst>
                              <p:cond delay="0"/>
                            </p:stCondLst>
                            <p:childTnLst>
                              <p:par>
                                <p:cTn id="131" presetID="2" presetClass="entr" presetSubtype="3" fill="hold" grpId="0" nodeType="clickEffect">
                                  <p:stCondLst>
                                    <p:cond delay="0"/>
                                  </p:stCondLst>
                                  <p:childTnLst>
                                    <p:set>
                                      <p:cBhvr>
                                        <p:cTn id="132" dur="1" fill="hold">
                                          <p:stCondLst>
                                            <p:cond delay="0"/>
                                          </p:stCondLst>
                                        </p:cTn>
                                        <p:tgtEl>
                                          <p:spTgt spid="158743"/>
                                        </p:tgtEl>
                                        <p:attrNameLst>
                                          <p:attrName>style.visibility</p:attrName>
                                        </p:attrNameLst>
                                      </p:cBhvr>
                                      <p:to>
                                        <p:strVal val="visible"/>
                                      </p:to>
                                    </p:set>
                                    <p:anim calcmode="lin" valueType="num">
                                      <p:cBhvr additive="base">
                                        <p:cTn id="133" dur="500" fill="hold"/>
                                        <p:tgtEl>
                                          <p:spTgt spid="158743"/>
                                        </p:tgtEl>
                                        <p:attrNameLst>
                                          <p:attrName>ppt_x</p:attrName>
                                        </p:attrNameLst>
                                      </p:cBhvr>
                                      <p:tavLst>
                                        <p:tav tm="0">
                                          <p:val>
                                            <p:strVal val="1+#ppt_w/2"/>
                                          </p:val>
                                        </p:tav>
                                        <p:tav tm="100000">
                                          <p:val>
                                            <p:strVal val="#ppt_x"/>
                                          </p:val>
                                        </p:tav>
                                      </p:tavLst>
                                    </p:anim>
                                    <p:anim calcmode="lin" valueType="num">
                                      <p:cBhvr additive="base">
                                        <p:cTn id="134" dur="500" fill="hold"/>
                                        <p:tgtEl>
                                          <p:spTgt spid="158743"/>
                                        </p:tgtEl>
                                        <p:attrNameLst>
                                          <p:attrName>ppt_y</p:attrName>
                                        </p:attrNameLst>
                                      </p:cBhvr>
                                      <p:tavLst>
                                        <p:tav tm="0">
                                          <p:val>
                                            <p:strVal val="0-#ppt_h/2"/>
                                          </p:val>
                                        </p:tav>
                                        <p:tav tm="100000">
                                          <p:val>
                                            <p:strVal val="#ppt_y"/>
                                          </p:val>
                                        </p:tav>
                                      </p:tavLst>
                                    </p:anim>
                                  </p:childTnLst>
                                </p:cTn>
                              </p:par>
                            </p:childTnLst>
                          </p:cTn>
                        </p:par>
                      </p:childTnLst>
                    </p:cTn>
                  </p:par>
                  <p:par>
                    <p:cTn id="135" fill="hold">
                      <p:stCondLst>
                        <p:cond delay="indefinite"/>
                      </p:stCondLst>
                      <p:childTnLst>
                        <p:par>
                          <p:cTn id="136" fill="hold">
                            <p:stCondLst>
                              <p:cond delay="0"/>
                            </p:stCondLst>
                            <p:childTnLst>
                              <p:par>
                                <p:cTn id="137" presetID="2" presetClass="entr" presetSubtype="3" fill="hold" grpId="0" nodeType="clickEffect">
                                  <p:stCondLst>
                                    <p:cond delay="0"/>
                                  </p:stCondLst>
                                  <p:childTnLst>
                                    <p:set>
                                      <p:cBhvr>
                                        <p:cTn id="138" dur="1" fill="hold">
                                          <p:stCondLst>
                                            <p:cond delay="0"/>
                                          </p:stCondLst>
                                        </p:cTn>
                                        <p:tgtEl>
                                          <p:spTgt spid="158747"/>
                                        </p:tgtEl>
                                        <p:attrNameLst>
                                          <p:attrName>style.visibility</p:attrName>
                                        </p:attrNameLst>
                                      </p:cBhvr>
                                      <p:to>
                                        <p:strVal val="visible"/>
                                      </p:to>
                                    </p:set>
                                    <p:anim calcmode="lin" valueType="num">
                                      <p:cBhvr additive="base">
                                        <p:cTn id="139" dur="500" fill="hold"/>
                                        <p:tgtEl>
                                          <p:spTgt spid="158747"/>
                                        </p:tgtEl>
                                        <p:attrNameLst>
                                          <p:attrName>ppt_x</p:attrName>
                                        </p:attrNameLst>
                                      </p:cBhvr>
                                      <p:tavLst>
                                        <p:tav tm="0">
                                          <p:val>
                                            <p:strVal val="1+#ppt_w/2"/>
                                          </p:val>
                                        </p:tav>
                                        <p:tav tm="100000">
                                          <p:val>
                                            <p:strVal val="#ppt_x"/>
                                          </p:val>
                                        </p:tav>
                                      </p:tavLst>
                                    </p:anim>
                                    <p:anim calcmode="lin" valueType="num">
                                      <p:cBhvr additive="base">
                                        <p:cTn id="140" dur="500" fill="hold"/>
                                        <p:tgtEl>
                                          <p:spTgt spid="158747"/>
                                        </p:tgtEl>
                                        <p:attrNameLst>
                                          <p:attrName>ppt_y</p:attrName>
                                        </p:attrNameLst>
                                      </p:cBhvr>
                                      <p:tavLst>
                                        <p:tav tm="0">
                                          <p:val>
                                            <p:strVal val="0-#ppt_h/2"/>
                                          </p:val>
                                        </p:tav>
                                        <p:tav tm="100000">
                                          <p:val>
                                            <p:strVal val="#ppt_y"/>
                                          </p:val>
                                        </p:tav>
                                      </p:tavLst>
                                    </p:anim>
                                  </p:childTnLst>
                                </p:cTn>
                              </p:par>
                            </p:childTnLst>
                          </p:cTn>
                        </p:par>
                      </p:childTnLst>
                    </p:cTn>
                  </p:par>
                  <p:par>
                    <p:cTn id="141" fill="hold">
                      <p:stCondLst>
                        <p:cond delay="indefinite"/>
                      </p:stCondLst>
                      <p:childTnLst>
                        <p:par>
                          <p:cTn id="142" fill="hold">
                            <p:stCondLst>
                              <p:cond delay="0"/>
                            </p:stCondLst>
                            <p:childTnLst>
                              <p:par>
                                <p:cTn id="143" presetID="15" presetClass="entr" presetSubtype="0" fill="hold" grpId="0" nodeType="clickEffect">
                                  <p:stCondLst>
                                    <p:cond delay="0"/>
                                  </p:stCondLst>
                                  <p:childTnLst>
                                    <p:set>
                                      <p:cBhvr>
                                        <p:cTn id="144" dur="1" fill="hold">
                                          <p:stCondLst>
                                            <p:cond delay="0"/>
                                          </p:stCondLst>
                                        </p:cTn>
                                        <p:tgtEl>
                                          <p:spTgt spid="158754"/>
                                        </p:tgtEl>
                                        <p:attrNameLst>
                                          <p:attrName>style.visibility</p:attrName>
                                        </p:attrNameLst>
                                      </p:cBhvr>
                                      <p:to>
                                        <p:strVal val="visible"/>
                                      </p:to>
                                    </p:set>
                                    <p:anim calcmode="lin" valueType="num">
                                      <p:cBhvr>
                                        <p:cTn id="145" dur="1000" fill="hold"/>
                                        <p:tgtEl>
                                          <p:spTgt spid="158754"/>
                                        </p:tgtEl>
                                        <p:attrNameLst>
                                          <p:attrName>ppt_w</p:attrName>
                                        </p:attrNameLst>
                                      </p:cBhvr>
                                      <p:tavLst>
                                        <p:tav tm="0">
                                          <p:val>
                                            <p:fltVal val="0"/>
                                          </p:val>
                                        </p:tav>
                                        <p:tav tm="100000">
                                          <p:val>
                                            <p:strVal val="#ppt_w"/>
                                          </p:val>
                                        </p:tav>
                                      </p:tavLst>
                                    </p:anim>
                                    <p:anim calcmode="lin" valueType="num">
                                      <p:cBhvr>
                                        <p:cTn id="146" dur="1000" fill="hold"/>
                                        <p:tgtEl>
                                          <p:spTgt spid="158754"/>
                                        </p:tgtEl>
                                        <p:attrNameLst>
                                          <p:attrName>ppt_h</p:attrName>
                                        </p:attrNameLst>
                                      </p:cBhvr>
                                      <p:tavLst>
                                        <p:tav tm="0">
                                          <p:val>
                                            <p:fltVal val="0"/>
                                          </p:val>
                                        </p:tav>
                                        <p:tav tm="100000">
                                          <p:val>
                                            <p:strVal val="#ppt_h"/>
                                          </p:val>
                                        </p:tav>
                                      </p:tavLst>
                                    </p:anim>
                                    <p:anim calcmode="lin" valueType="num">
                                      <p:cBhvr>
                                        <p:cTn id="147" dur="1000" fill="hold"/>
                                        <p:tgtEl>
                                          <p:spTgt spid="158754"/>
                                        </p:tgtEl>
                                        <p:attrNameLst>
                                          <p:attrName>ppt_x</p:attrName>
                                        </p:attrNameLst>
                                      </p:cBhvr>
                                      <p:tavLst>
                                        <p:tav tm="0" fmla="#ppt_x+(cos(-2*pi*(1-$))*-#ppt_x-sin(-2*pi*(1-$))*(1-#ppt_y))*(1-$)">
                                          <p:val>
                                            <p:fltVal val="0"/>
                                          </p:val>
                                        </p:tav>
                                        <p:tav tm="100000">
                                          <p:val>
                                            <p:fltVal val="1"/>
                                          </p:val>
                                        </p:tav>
                                      </p:tavLst>
                                    </p:anim>
                                    <p:anim calcmode="lin" valueType="num">
                                      <p:cBhvr>
                                        <p:cTn id="148" dur="1000" fill="hold"/>
                                        <p:tgtEl>
                                          <p:spTgt spid="158754"/>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49" fill="hold">
                      <p:stCondLst>
                        <p:cond delay="indefinite"/>
                      </p:stCondLst>
                      <p:childTnLst>
                        <p:par>
                          <p:cTn id="150" fill="hold">
                            <p:stCondLst>
                              <p:cond delay="0"/>
                            </p:stCondLst>
                            <p:childTnLst>
                              <p:par>
                                <p:cTn id="151" presetID="15" presetClass="entr" presetSubtype="0" fill="hold" grpId="0" nodeType="clickEffect">
                                  <p:stCondLst>
                                    <p:cond delay="0"/>
                                  </p:stCondLst>
                                  <p:childTnLst>
                                    <p:set>
                                      <p:cBhvr>
                                        <p:cTn id="152" dur="1" fill="hold">
                                          <p:stCondLst>
                                            <p:cond delay="0"/>
                                          </p:stCondLst>
                                        </p:cTn>
                                        <p:tgtEl>
                                          <p:spTgt spid="158755"/>
                                        </p:tgtEl>
                                        <p:attrNameLst>
                                          <p:attrName>style.visibility</p:attrName>
                                        </p:attrNameLst>
                                      </p:cBhvr>
                                      <p:to>
                                        <p:strVal val="visible"/>
                                      </p:to>
                                    </p:set>
                                    <p:anim calcmode="lin" valueType="num">
                                      <p:cBhvr>
                                        <p:cTn id="153" dur="1000" fill="hold"/>
                                        <p:tgtEl>
                                          <p:spTgt spid="158755"/>
                                        </p:tgtEl>
                                        <p:attrNameLst>
                                          <p:attrName>ppt_w</p:attrName>
                                        </p:attrNameLst>
                                      </p:cBhvr>
                                      <p:tavLst>
                                        <p:tav tm="0">
                                          <p:val>
                                            <p:fltVal val="0"/>
                                          </p:val>
                                        </p:tav>
                                        <p:tav tm="100000">
                                          <p:val>
                                            <p:strVal val="#ppt_w"/>
                                          </p:val>
                                        </p:tav>
                                      </p:tavLst>
                                    </p:anim>
                                    <p:anim calcmode="lin" valueType="num">
                                      <p:cBhvr>
                                        <p:cTn id="154" dur="1000" fill="hold"/>
                                        <p:tgtEl>
                                          <p:spTgt spid="158755"/>
                                        </p:tgtEl>
                                        <p:attrNameLst>
                                          <p:attrName>ppt_h</p:attrName>
                                        </p:attrNameLst>
                                      </p:cBhvr>
                                      <p:tavLst>
                                        <p:tav tm="0">
                                          <p:val>
                                            <p:fltVal val="0"/>
                                          </p:val>
                                        </p:tav>
                                        <p:tav tm="100000">
                                          <p:val>
                                            <p:strVal val="#ppt_h"/>
                                          </p:val>
                                        </p:tav>
                                      </p:tavLst>
                                    </p:anim>
                                    <p:anim calcmode="lin" valueType="num">
                                      <p:cBhvr>
                                        <p:cTn id="155" dur="1000" fill="hold"/>
                                        <p:tgtEl>
                                          <p:spTgt spid="158755"/>
                                        </p:tgtEl>
                                        <p:attrNameLst>
                                          <p:attrName>ppt_x</p:attrName>
                                        </p:attrNameLst>
                                      </p:cBhvr>
                                      <p:tavLst>
                                        <p:tav tm="0" fmla="#ppt_x+(cos(-2*pi*(1-$))*-#ppt_x-sin(-2*pi*(1-$))*(1-#ppt_y))*(1-$)">
                                          <p:val>
                                            <p:fltVal val="0"/>
                                          </p:val>
                                        </p:tav>
                                        <p:tav tm="100000">
                                          <p:val>
                                            <p:fltVal val="1"/>
                                          </p:val>
                                        </p:tav>
                                      </p:tavLst>
                                    </p:anim>
                                    <p:anim calcmode="lin" valueType="num">
                                      <p:cBhvr>
                                        <p:cTn id="156" dur="1000" fill="hold"/>
                                        <p:tgtEl>
                                          <p:spTgt spid="158755"/>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57" fill="hold">
                      <p:stCondLst>
                        <p:cond delay="indefinite"/>
                      </p:stCondLst>
                      <p:childTnLst>
                        <p:par>
                          <p:cTn id="158" fill="hold">
                            <p:stCondLst>
                              <p:cond delay="0"/>
                            </p:stCondLst>
                            <p:childTnLst>
                              <p:par>
                                <p:cTn id="159" presetID="15" presetClass="entr" presetSubtype="0" fill="hold" grpId="0" nodeType="clickEffect">
                                  <p:stCondLst>
                                    <p:cond delay="0"/>
                                  </p:stCondLst>
                                  <p:childTnLst>
                                    <p:set>
                                      <p:cBhvr>
                                        <p:cTn id="160" dur="1" fill="hold">
                                          <p:stCondLst>
                                            <p:cond delay="0"/>
                                          </p:stCondLst>
                                        </p:cTn>
                                        <p:tgtEl>
                                          <p:spTgt spid="158750"/>
                                        </p:tgtEl>
                                        <p:attrNameLst>
                                          <p:attrName>style.visibility</p:attrName>
                                        </p:attrNameLst>
                                      </p:cBhvr>
                                      <p:to>
                                        <p:strVal val="visible"/>
                                      </p:to>
                                    </p:set>
                                    <p:anim calcmode="lin" valueType="num">
                                      <p:cBhvr>
                                        <p:cTn id="161" dur="1000" fill="hold"/>
                                        <p:tgtEl>
                                          <p:spTgt spid="158750"/>
                                        </p:tgtEl>
                                        <p:attrNameLst>
                                          <p:attrName>ppt_w</p:attrName>
                                        </p:attrNameLst>
                                      </p:cBhvr>
                                      <p:tavLst>
                                        <p:tav tm="0">
                                          <p:val>
                                            <p:fltVal val="0"/>
                                          </p:val>
                                        </p:tav>
                                        <p:tav tm="100000">
                                          <p:val>
                                            <p:strVal val="#ppt_w"/>
                                          </p:val>
                                        </p:tav>
                                      </p:tavLst>
                                    </p:anim>
                                    <p:anim calcmode="lin" valueType="num">
                                      <p:cBhvr>
                                        <p:cTn id="162" dur="1000" fill="hold"/>
                                        <p:tgtEl>
                                          <p:spTgt spid="158750"/>
                                        </p:tgtEl>
                                        <p:attrNameLst>
                                          <p:attrName>ppt_h</p:attrName>
                                        </p:attrNameLst>
                                      </p:cBhvr>
                                      <p:tavLst>
                                        <p:tav tm="0">
                                          <p:val>
                                            <p:fltVal val="0"/>
                                          </p:val>
                                        </p:tav>
                                        <p:tav tm="100000">
                                          <p:val>
                                            <p:strVal val="#ppt_h"/>
                                          </p:val>
                                        </p:tav>
                                      </p:tavLst>
                                    </p:anim>
                                    <p:anim calcmode="lin" valueType="num">
                                      <p:cBhvr>
                                        <p:cTn id="163" dur="1000" fill="hold"/>
                                        <p:tgtEl>
                                          <p:spTgt spid="158750"/>
                                        </p:tgtEl>
                                        <p:attrNameLst>
                                          <p:attrName>ppt_x</p:attrName>
                                        </p:attrNameLst>
                                      </p:cBhvr>
                                      <p:tavLst>
                                        <p:tav tm="0" fmla="#ppt_x+(cos(-2*pi*(1-$))*-#ppt_x-sin(-2*pi*(1-$))*(1-#ppt_y))*(1-$)">
                                          <p:val>
                                            <p:fltVal val="0"/>
                                          </p:val>
                                        </p:tav>
                                        <p:tav tm="100000">
                                          <p:val>
                                            <p:fltVal val="1"/>
                                          </p:val>
                                        </p:tav>
                                      </p:tavLst>
                                    </p:anim>
                                    <p:anim calcmode="lin" valueType="num">
                                      <p:cBhvr>
                                        <p:cTn id="164" dur="1000" fill="hold"/>
                                        <p:tgtEl>
                                          <p:spTgt spid="158750"/>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65" fill="hold">
                      <p:stCondLst>
                        <p:cond delay="indefinite"/>
                      </p:stCondLst>
                      <p:childTnLst>
                        <p:par>
                          <p:cTn id="166" fill="hold">
                            <p:stCondLst>
                              <p:cond delay="0"/>
                            </p:stCondLst>
                            <p:childTnLst>
                              <p:par>
                                <p:cTn id="167" presetID="2" presetClass="entr" presetSubtype="3" fill="hold" grpId="0" nodeType="clickEffect">
                                  <p:stCondLst>
                                    <p:cond delay="0"/>
                                  </p:stCondLst>
                                  <p:childTnLst>
                                    <p:set>
                                      <p:cBhvr>
                                        <p:cTn id="168" dur="1" fill="hold">
                                          <p:stCondLst>
                                            <p:cond delay="0"/>
                                          </p:stCondLst>
                                        </p:cTn>
                                        <p:tgtEl>
                                          <p:spTgt spid="158746"/>
                                        </p:tgtEl>
                                        <p:attrNameLst>
                                          <p:attrName>style.visibility</p:attrName>
                                        </p:attrNameLst>
                                      </p:cBhvr>
                                      <p:to>
                                        <p:strVal val="visible"/>
                                      </p:to>
                                    </p:set>
                                    <p:anim calcmode="lin" valueType="num">
                                      <p:cBhvr additive="base">
                                        <p:cTn id="169" dur="500" fill="hold"/>
                                        <p:tgtEl>
                                          <p:spTgt spid="158746"/>
                                        </p:tgtEl>
                                        <p:attrNameLst>
                                          <p:attrName>ppt_x</p:attrName>
                                        </p:attrNameLst>
                                      </p:cBhvr>
                                      <p:tavLst>
                                        <p:tav tm="0">
                                          <p:val>
                                            <p:strVal val="1+#ppt_w/2"/>
                                          </p:val>
                                        </p:tav>
                                        <p:tav tm="100000">
                                          <p:val>
                                            <p:strVal val="#ppt_x"/>
                                          </p:val>
                                        </p:tav>
                                      </p:tavLst>
                                    </p:anim>
                                    <p:anim calcmode="lin" valueType="num">
                                      <p:cBhvr additive="base">
                                        <p:cTn id="170" dur="500" fill="hold"/>
                                        <p:tgtEl>
                                          <p:spTgt spid="158746"/>
                                        </p:tgtEl>
                                        <p:attrNameLst>
                                          <p:attrName>ppt_y</p:attrName>
                                        </p:attrNameLst>
                                      </p:cBhvr>
                                      <p:tavLst>
                                        <p:tav tm="0">
                                          <p:val>
                                            <p:strVal val="0-#ppt_h/2"/>
                                          </p:val>
                                        </p:tav>
                                        <p:tav tm="100000">
                                          <p:val>
                                            <p:strVal val="#ppt_y"/>
                                          </p:val>
                                        </p:tav>
                                      </p:tavLst>
                                    </p:anim>
                                  </p:childTnLst>
                                </p:cTn>
                              </p:par>
                            </p:childTnLst>
                          </p:cTn>
                        </p:par>
                      </p:childTnLst>
                    </p:cTn>
                  </p:par>
                  <p:par>
                    <p:cTn id="171" fill="hold">
                      <p:stCondLst>
                        <p:cond delay="indefinite"/>
                      </p:stCondLst>
                      <p:childTnLst>
                        <p:par>
                          <p:cTn id="172" fill="hold">
                            <p:stCondLst>
                              <p:cond delay="0"/>
                            </p:stCondLst>
                            <p:childTnLst>
                              <p:par>
                                <p:cTn id="173" presetID="15" presetClass="entr" presetSubtype="0" fill="hold" grpId="0" nodeType="clickEffect">
                                  <p:stCondLst>
                                    <p:cond delay="0"/>
                                  </p:stCondLst>
                                  <p:childTnLst>
                                    <p:set>
                                      <p:cBhvr>
                                        <p:cTn id="174" dur="1" fill="hold">
                                          <p:stCondLst>
                                            <p:cond delay="0"/>
                                          </p:stCondLst>
                                        </p:cTn>
                                        <p:tgtEl>
                                          <p:spTgt spid="158756"/>
                                        </p:tgtEl>
                                        <p:attrNameLst>
                                          <p:attrName>style.visibility</p:attrName>
                                        </p:attrNameLst>
                                      </p:cBhvr>
                                      <p:to>
                                        <p:strVal val="visible"/>
                                      </p:to>
                                    </p:set>
                                    <p:anim calcmode="lin" valueType="num">
                                      <p:cBhvr>
                                        <p:cTn id="175" dur="1000" fill="hold"/>
                                        <p:tgtEl>
                                          <p:spTgt spid="158756"/>
                                        </p:tgtEl>
                                        <p:attrNameLst>
                                          <p:attrName>ppt_w</p:attrName>
                                        </p:attrNameLst>
                                      </p:cBhvr>
                                      <p:tavLst>
                                        <p:tav tm="0">
                                          <p:val>
                                            <p:fltVal val="0"/>
                                          </p:val>
                                        </p:tav>
                                        <p:tav tm="100000">
                                          <p:val>
                                            <p:strVal val="#ppt_w"/>
                                          </p:val>
                                        </p:tav>
                                      </p:tavLst>
                                    </p:anim>
                                    <p:anim calcmode="lin" valueType="num">
                                      <p:cBhvr>
                                        <p:cTn id="176" dur="1000" fill="hold"/>
                                        <p:tgtEl>
                                          <p:spTgt spid="158756"/>
                                        </p:tgtEl>
                                        <p:attrNameLst>
                                          <p:attrName>ppt_h</p:attrName>
                                        </p:attrNameLst>
                                      </p:cBhvr>
                                      <p:tavLst>
                                        <p:tav tm="0">
                                          <p:val>
                                            <p:fltVal val="0"/>
                                          </p:val>
                                        </p:tav>
                                        <p:tav tm="100000">
                                          <p:val>
                                            <p:strVal val="#ppt_h"/>
                                          </p:val>
                                        </p:tav>
                                      </p:tavLst>
                                    </p:anim>
                                    <p:anim calcmode="lin" valueType="num">
                                      <p:cBhvr>
                                        <p:cTn id="177" dur="1000" fill="hold"/>
                                        <p:tgtEl>
                                          <p:spTgt spid="158756"/>
                                        </p:tgtEl>
                                        <p:attrNameLst>
                                          <p:attrName>ppt_x</p:attrName>
                                        </p:attrNameLst>
                                      </p:cBhvr>
                                      <p:tavLst>
                                        <p:tav tm="0" fmla="#ppt_x+(cos(-2*pi*(1-$))*-#ppt_x-sin(-2*pi*(1-$))*(1-#ppt_y))*(1-$)">
                                          <p:val>
                                            <p:fltVal val="0"/>
                                          </p:val>
                                        </p:tav>
                                        <p:tav tm="100000">
                                          <p:val>
                                            <p:fltVal val="1"/>
                                          </p:val>
                                        </p:tav>
                                      </p:tavLst>
                                    </p:anim>
                                    <p:anim calcmode="lin" valueType="num">
                                      <p:cBhvr>
                                        <p:cTn id="178" dur="1000" fill="hold"/>
                                        <p:tgtEl>
                                          <p:spTgt spid="158756"/>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79" fill="hold">
                      <p:stCondLst>
                        <p:cond delay="indefinite"/>
                      </p:stCondLst>
                      <p:childTnLst>
                        <p:par>
                          <p:cTn id="180" fill="hold">
                            <p:stCondLst>
                              <p:cond delay="0"/>
                            </p:stCondLst>
                            <p:childTnLst>
                              <p:par>
                                <p:cTn id="181" presetID="2" presetClass="entr" presetSubtype="3" fill="hold" grpId="0" nodeType="clickEffect">
                                  <p:stCondLst>
                                    <p:cond delay="0"/>
                                  </p:stCondLst>
                                  <p:childTnLst>
                                    <p:set>
                                      <p:cBhvr>
                                        <p:cTn id="182" dur="1" fill="hold">
                                          <p:stCondLst>
                                            <p:cond delay="0"/>
                                          </p:stCondLst>
                                        </p:cTn>
                                        <p:tgtEl>
                                          <p:spTgt spid="158744"/>
                                        </p:tgtEl>
                                        <p:attrNameLst>
                                          <p:attrName>style.visibility</p:attrName>
                                        </p:attrNameLst>
                                      </p:cBhvr>
                                      <p:to>
                                        <p:strVal val="visible"/>
                                      </p:to>
                                    </p:set>
                                    <p:anim calcmode="lin" valueType="num">
                                      <p:cBhvr additive="base">
                                        <p:cTn id="183" dur="500" fill="hold"/>
                                        <p:tgtEl>
                                          <p:spTgt spid="158744"/>
                                        </p:tgtEl>
                                        <p:attrNameLst>
                                          <p:attrName>ppt_x</p:attrName>
                                        </p:attrNameLst>
                                      </p:cBhvr>
                                      <p:tavLst>
                                        <p:tav tm="0">
                                          <p:val>
                                            <p:strVal val="1+#ppt_w/2"/>
                                          </p:val>
                                        </p:tav>
                                        <p:tav tm="100000">
                                          <p:val>
                                            <p:strVal val="#ppt_x"/>
                                          </p:val>
                                        </p:tav>
                                      </p:tavLst>
                                    </p:anim>
                                    <p:anim calcmode="lin" valueType="num">
                                      <p:cBhvr additive="base">
                                        <p:cTn id="184" dur="500" fill="hold"/>
                                        <p:tgtEl>
                                          <p:spTgt spid="158744"/>
                                        </p:tgtEl>
                                        <p:attrNameLst>
                                          <p:attrName>ppt_y</p:attrName>
                                        </p:attrNameLst>
                                      </p:cBhvr>
                                      <p:tavLst>
                                        <p:tav tm="0">
                                          <p:val>
                                            <p:strVal val="0-#ppt_h/2"/>
                                          </p:val>
                                        </p:tav>
                                        <p:tav tm="100000">
                                          <p:val>
                                            <p:strVal val="#ppt_y"/>
                                          </p:val>
                                        </p:tav>
                                      </p:tavLst>
                                    </p:anim>
                                  </p:childTnLst>
                                </p:cTn>
                              </p:par>
                            </p:childTnLst>
                          </p:cTn>
                        </p:par>
                      </p:childTnLst>
                    </p:cTn>
                  </p:par>
                  <p:par>
                    <p:cTn id="185" fill="hold">
                      <p:stCondLst>
                        <p:cond delay="indefinite"/>
                      </p:stCondLst>
                      <p:childTnLst>
                        <p:par>
                          <p:cTn id="186" fill="hold">
                            <p:stCondLst>
                              <p:cond delay="0"/>
                            </p:stCondLst>
                            <p:childTnLst>
                              <p:par>
                                <p:cTn id="187" presetID="2" presetClass="entr" presetSubtype="3" fill="hold" grpId="0" nodeType="clickEffect">
                                  <p:stCondLst>
                                    <p:cond delay="0"/>
                                  </p:stCondLst>
                                  <p:childTnLst>
                                    <p:set>
                                      <p:cBhvr>
                                        <p:cTn id="188" dur="1" fill="hold">
                                          <p:stCondLst>
                                            <p:cond delay="0"/>
                                          </p:stCondLst>
                                        </p:cTn>
                                        <p:tgtEl>
                                          <p:spTgt spid="158748"/>
                                        </p:tgtEl>
                                        <p:attrNameLst>
                                          <p:attrName>style.visibility</p:attrName>
                                        </p:attrNameLst>
                                      </p:cBhvr>
                                      <p:to>
                                        <p:strVal val="visible"/>
                                      </p:to>
                                    </p:set>
                                    <p:anim calcmode="lin" valueType="num">
                                      <p:cBhvr additive="base">
                                        <p:cTn id="189" dur="500" fill="hold"/>
                                        <p:tgtEl>
                                          <p:spTgt spid="158748"/>
                                        </p:tgtEl>
                                        <p:attrNameLst>
                                          <p:attrName>ppt_x</p:attrName>
                                        </p:attrNameLst>
                                      </p:cBhvr>
                                      <p:tavLst>
                                        <p:tav tm="0">
                                          <p:val>
                                            <p:strVal val="1+#ppt_w/2"/>
                                          </p:val>
                                        </p:tav>
                                        <p:tav tm="100000">
                                          <p:val>
                                            <p:strVal val="#ppt_x"/>
                                          </p:val>
                                        </p:tav>
                                      </p:tavLst>
                                    </p:anim>
                                    <p:anim calcmode="lin" valueType="num">
                                      <p:cBhvr additive="base">
                                        <p:cTn id="190" dur="500" fill="hold"/>
                                        <p:tgtEl>
                                          <p:spTgt spid="158748"/>
                                        </p:tgtEl>
                                        <p:attrNameLst>
                                          <p:attrName>ppt_y</p:attrName>
                                        </p:attrNameLst>
                                      </p:cBhvr>
                                      <p:tavLst>
                                        <p:tav tm="0">
                                          <p:val>
                                            <p:strVal val="0-#ppt_h/2"/>
                                          </p:val>
                                        </p:tav>
                                        <p:tav tm="100000">
                                          <p:val>
                                            <p:strVal val="#ppt_y"/>
                                          </p:val>
                                        </p:tav>
                                      </p:tavLst>
                                    </p:anim>
                                  </p:childTnLst>
                                </p:cTn>
                              </p:par>
                            </p:childTnLst>
                          </p:cTn>
                        </p:par>
                      </p:childTnLst>
                    </p:cTn>
                  </p:par>
                  <p:par>
                    <p:cTn id="191" fill="hold">
                      <p:stCondLst>
                        <p:cond delay="indefinite"/>
                      </p:stCondLst>
                      <p:childTnLst>
                        <p:par>
                          <p:cTn id="192" fill="hold">
                            <p:stCondLst>
                              <p:cond delay="0"/>
                            </p:stCondLst>
                            <p:childTnLst>
                              <p:par>
                                <p:cTn id="193" presetID="2" presetClass="entr" presetSubtype="3" fill="hold" grpId="0" nodeType="clickEffect">
                                  <p:stCondLst>
                                    <p:cond delay="0"/>
                                  </p:stCondLst>
                                  <p:childTnLst>
                                    <p:set>
                                      <p:cBhvr>
                                        <p:cTn id="194" dur="1" fill="hold">
                                          <p:stCondLst>
                                            <p:cond delay="0"/>
                                          </p:stCondLst>
                                        </p:cTn>
                                        <p:tgtEl>
                                          <p:spTgt spid="158745"/>
                                        </p:tgtEl>
                                        <p:attrNameLst>
                                          <p:attrName>style.visibility</p:attrName>
                                        </p:attrNameLst>
                                      </p:cBhvr>
                                      <p:to>
                                        <p:strVal val="visible"/>
                                      </p:to>
                                    </p:set>
                                    <p:anim calcmode="lin" valueType="num">
                                      <p:cBhvr additive="base">
                                        <p:cTn id="195" dur="500" fill="hold"/>
                                        <p:tgtEl>
                                          <p:spTgt spid="158745"/>
                                        </p:tgtEl>
                                        <p:attrNameLst>
                                          <p:attrName>ppt_x</p:attrName>
                                        </p:attrNameLst>
                                      </p:cBhvr>
                                      <p:tavLst>
                                        <p:tav tm="0">
                                          <p:val>
                                            <p:strVal val="1+#ppt_w/2"/>
                                          </p:val>
                                        </p:tav>
                                        <p:tav tm="100000">
                                          <p:val>
                                            <p:strVal val="#ppt_x"/>
                                          </p:val>
                                        </p:tav>
                                      </p:tavLst>
                                    </p:anim>
                                    <p:anim calcmode="lin" valueType="num">
                                      <p:cBhvr additive="base">
                                        <p:cTn id="196" dur="500" fill="hold"/>
                                        <p:tgtEl>
                                          <p:spTgt spid="158745"/>
                                        </p:tgtEl>
                                        <p:attrNameLst>
                                          <p:attrName>ppt_y</p:attrName>
                                        </p:attrNameLst>
                                      </p:cBhvr>
                                      <p:tavLst>
                                        <p:tav tm="0">
                                          <p:val>
                                            <p:strVal val="0-#ppt_h/2"/>
                                          </p:val>
                                        </p:tav>
                                        <p:tav tm="100000">
                                          <p:val>
                                            <p:strVal val="#ppt_y"/>
                                          </p:val>
                                        </p:tav>
                                      </p:tavLst>
                                    </p:anim>
                                  </p:childTnLst>
                                </p:cTn>
                              </p:par>
                            </p:childTnLst>
                          </p:cTn>
                        </p:par>
                      </p:childTnLst>
                    </p:cTn>
                  </p:par>
                  <p:par>
                    <p:cTn id="197" fill="hold">
                      <p:stCondLst>
                        <p:cond delay="indefinite"/>
                      </p:stCondLst>
                      <p:childTnLst>
                        <p:par>
                          <p:cTn id="198" fill="hold">
                            <p:stCondLst>
                              <p:cond delay="0"/>
                            </p:stCondLst>
                            <p:childTnLst>
                              <p:par>
                                <p:cTn id="199" presetID="15" presetClass="entr" presetSubtype="0" fill="hold" grpId="0" nodeType="clickEffect">
                                  <p:stCondLst>
                                    <p:cond delay="0"/>
                                  </p:stCondLst>
                                  <p:childTnLst>
                                    <p:set>
                                      <p:cBhvr>
                                        <p:cTn id="200" dur="1" fill="hold">
                                          <p:stCondLst>
                                            <p:cond delay="0"/>
                                          </p:stCondLst>
                                        </p:cTn>
                                        <p:tgtEl>
                                          <p:spTgt spid="158751"/>
                                        </p:tgtEl>
                                        <p:attrNameLst>
                                          <p:attrName>style.visibility</p:attrName>
                                        </p:attrNameLst>
                                      </p:cBhvr>
                                      <p:to>
                                        <p:strVal val="visible"/>
                                      </p:to>
                                    </p:set>
                                    <p:anim calcmode="lin" valueType="num">
                                      <p:cBhvr>
                                        <p:cTn id="201" dur="1000" fill="hold"/>
                                        <p:tgtEl>
                                          <p:spTgt spid="158751"/>
                                        </p:tgtEl>
                                        <p:attrNameLst>
                                          <p:attrName>ppt_w</p:attrName>
                                        </p:attrNameLst>
                                      </p:cBhvr>
                                      <p:tavLst>
                                        <p:tav tm="0">
                                          <p:val>
                                            <p:fltVal val="0"/>
                                          </p:val>
                                        </p:tav>
                                        <p:tav tm="100000">
                                          <p:val>
                                            <p:strVal val="#ppt_w"/>
                                          </p:val>
                                        </p:tav>
                                      </p:tavLst>
                                    </p:anim>
                                    <p:anim calcmode="lin" valueType="num">
                                      <p:cBhvr>
                                        <p:cTn id="202" dur="1000" fill="hold"/>
                                        <p:tgtEl>
                                          <p:spTgt spid="158751"/>
                                        </p:tgtEl>
                                        <p:attrNameLst>
                                          <p:attrName>ppt_h</p:attrName>
                                        </p:attrNameLst>
                                      </p:cBhvr>
                                      <p:tavLst>
                                        <p:tav tm="0">
                                          <p:val>
                                            <p:fltVal val="0"/>
                                          </p:val>
                                        </p:tav>
                                        <p:tav tm="100000">
                                          <p:val>
                                            <p:strVal val="#ppt_h"/>
                                          </p:val>
                                        </p:tav>
                                      </p:tavLst>
                                    </p:anim>
                                    <p:anim calcmode="lin" valueType="num">
                                      <p:cBhvr>
                                        <p:cTn id="203" dur="1000" fill="hold"/>
                                        <p:tgtEl>
                                          <p:spTgt spid="158751"/>
                                        </p:tgtEl>
                                        <p:attrNameLst>
                                          <p:attrName>ppt_x</p:attrName>
                                        </p:attrNameLst>
                                      </p:cBhvr>
                                      <p:tavLst>
                                        <p:tav tm="0" fmla="#ppt_x+(cos(-2*pi*(1-$))*-#ppt_x-sin(-2*pi*(1-$))*(1-#ppt_y))*(1-$)">
                                          <p:val>
                                            <p:fltVal val="0"/>
                                          </p:val>
                                        </p:tav>
                                        <p:tav tm="100000">
                                          <p:val>
                                            <p:fltVal val="1"/>
                                          </p:val>
                                        </p:tav>
                                      </p:tavLst>
                                    </p:anim>
                                    <p:anim calcmode="lin" valueType="num">
                                      <p:cBhvr>
                                        <p:cTn id="204" dur="1000" fill="hold"/>
                                        <p:tgtEl>
                                          <p:spTgt spid="158751"/>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05" fill="hold">
                      <p:stCondLst>
                        <p:cond delay="indefinite"/>
                      </p:stCondLst>
                      <p:childTnLst>
                        <p:par>
                          <p:cTn id="206" fill="hold">
                            <p:stCondLst>
                              <p:cond delay="0"/>
                            </p:stCondLst>
                            <p:childTnLst>
                              <p:par>
                                <p:cTn id="207" presetID="15" presetClass="entr" presetSubtype="0" fill="hold" grpId="0" nodeType="clickEffect">
                                  <p:stCondLst>
                                    <p:cond delay="0"/>
                                  </p:stCondLst>
                                  <p:childTnLst>
                                    <p:set>
                                      <p:cBhvr>
                                        <p:cTn id="208" dur="1" fill="hold">
                                          <p:stCondLst>
                                            <p:cond delay="0"/>
                                          </p:stCondLst>
                                        </p:cTn>
                                        <p:tgtEl>
                                          <p:spTgt spid="158752"/>
                                        </p:tgtEl>
                                        <p:attrNameLst>
                                          <p:attrName>style.visibility</p:attrName>
                                        </p:attrNameLst>
                                      </p:cBhvr>
                                      <p:to>
                                        <p:strVal val="visible"/>
                                      </p:to>
                                    </p:set>
                                    <p:anim calcmode="lin" valueType="num">
                                      <p:cBhvr>
                                        <p:cTn id="209" dur="1000" fill="hold"/>
                                        <p:tgtEl>
                                          <p:spTgt spid="158752"/>
                                        </p:tgtEl>
                                        <p:attrNameLst>
                                          <p:attrName>ppt_w</p:attrName>
                                        </p:attrNameLst>
                                      </p:cBhvr>
                                      <p:tavLst>
                                        <p:tav tm="0">
                                          <p:val>
                                            <p:fltVal val="0"/>
                                          </p:val>
                                        </p:tav>
                                        <p:tav tm="100000">
                                          <p:val>
                                            <p:strVal val="#ppt_w"/>
                                          </p:val>
                                        </p:tav>
                                      </p:tavLst>
                                    </p:anim>
                                    <p:anim calcmode="lin" valueType="num">
                                      <p:cBhvr>
                                        <p:cTn id="210" dur="1000" fill="hold"/>
                                        <p:tgtEl>
                                          <p:spTgt spid="158752"/>
                                        </p:tgtEl>
                                        <p:attrNameLst>
                                          <p:attrName>ppt_h</p:attrName>
                                        </p:attrNameLst>
                                      </p:cBhvr>
                                      <p:tavLst>
                                        <p:tav tm="0">
                                          <p:val>
                                            <p:fltVal val="0"/>
                                          </p:val>
                                        </p:tav>
                                        <p:tav tm="100000">
                                          <p:val>
                                            <p:strVal val="#ppt_h"/>
                                          </p:val>
                                        </p:tav>
                                      </p:tavLst>
                                    </p:anim>
                                    <p:anim calcmode="lin" valueType="num">
                                      <p:cBhvr>
                                        <p:cTn id="211" dur="1000" fill="hold"/>
                                        <p:tgtEl>
                                          <p:spTgt spid="158752"/>
                                        </p:tgtEl>
                                        <p:attrNameLst>
                                          <p:attrName>ppt_x</p:attrName>
                                        </p:attrNameLst>
                                      </p:cBhvr>
                                      <p:tavLst>
                                        <p:tav tm="0" fmla="#ppt_x+(cos(-2*pi*(1-$))*-#ppt_x-sin(-2*pi*(1-$))*(1-#ppt_y))*(1-$)">
                                          <p:val>
                                            <p:fltVal val="0"/>
                                          </p:val>
                                        </p:tav>
                                        <p:tav tm="100000">
                                          <p:val>
                                            <p:fltVal val="1"/>
                                          </p:val>
                                        </p:tav>
                                      </p:tavLst>
                                    </p:anim>
                                    <p:anim calcmode="lin" valueType="num">
                                      <p:cBhvr>
                                        <p:cTn id="212" dur="1000" fill="hold"/>
                                        <p:tgtEl>
                                          <p:spTgt spid="158752"/>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13" fill="hold">
                      <p:stCondLst>
                        <p:cond delay="indefinite"/>
                      </p:stCondLst>
                      <p:childTnLst>
                        <p:par>
                          <p:cTn id="214" fill="hold">
                            <p:stCondLst>
                              <p:cond delay="0"/>
                            </p:stCondLst>
                            <p:childTnLst>
                              <p:par>
                                <p:cTn id="215" presetID="15" presetClass="entr" presetSubtype="0" fill="hold" grpId="0" nodeType="clickEffect">
                                  <p:stCondLst>
                                    <p:cond delay="0"/>
                                  </p:stCondLst>
                                  <p:childTnLst>
                                    <p:set>
                                      <p:cBhvr>
                                        <p:cTn id="216" dur="1" fill="hold">
                                          <p:stCondLst>
                                            <p:cond delay="0"/>
                                          </p:stCondLst>
                                        </p:cTn>
                                        <p:tgtEl>
                                          <p:spTgt spid="158749"/>
                                        </p:tgtEl>
                                        <p:attrNameLst>
                                          <p:attrName>style.visibility</p:attrName>
                                        </p:attrNameLst>
                                      </p:cBhvr>
                                      <p:to>
                                        <p:strVal val="visible"/>
                                      </p:to>
                                    </p:set>
                                    <p:anim calcmode="lin" valueType="num">
                                      <p:cBhvr>
                                        <p:cTn id="217" dur="1000" fill="hold"/>
                                        <p:tgtEl>
                                          <p:spTgt spid="158749"/>
                                        </p:tgtEl>
                                        <p:attrNameLst>
                                          <p:attrName>ppt_w</p:attrName>
                                        </p:attrNameLst>
                                      </p:cBhvr>
                                      <p:tavLst>
                                        <p:tav tm="0">
                                          <p:val>
                                            <p:fltVal val="0"/>
                                          </p:val>
                                        </p:tav>
                                        <p:tav tm="100000">
                                          <p:val>
                                            <p:strVal val="#ppt_w"/>
                                          </p:val>
                                        </p:tav>
                                      </p:tavLst>
                                    </p:anim>
                                    <p:anim calcmode="lin" valueType="num">
                                      <p:cBhvr>
                                        <p:cTn id="218" dur="1000" fill="hold"/>
                                        <p:tgtEl>
                                          <p:spTgt spid="158749"/>
                                        </p:tgtEl>
                                        <p:attrNameLst>
                                          <p:attrName>ppt_h</p:attrName>
                                        </p:attrNameLst>
                                      </p:cBhvr>
                                      <p:tavLst>
                                        <p:tav tm="0">
                                          <p:val>
                                            <p:fltVal val="0"/>
                                          </p:val>
                                        </p:tav>
                                        <p:tav tm="100000">
                                          <p:val>
                                            <p:strVal val="#ppt_h"/>
                                          </p:val>
                                        </p:tav>
                                      </p:tavLst>
                                    </p:anim>
                                    <p:anim calcmode="lin" valueType="num">
                                      <p:cBhvr>
                                        <p:cTn id="219" dur="1000" fill="hold"/>
                                        <p:tgtEl>
                                          <p:spTgt spid="158749"/>
                                        </p:tgtEl>
                                        <p:attrNameLst>
                                          <p:attrName>ppt_x</p:attrName>
                                        </p:attrNameLst>
                                      </p:cBhvr>
                                      <p:tavLst>
                                        <p:tav tm="0" fmla="#ppt_x+(cos(-2*pi*(1-$))*-#ppt_x-sin(-2*pi*(1-$))*(1-#ppt_y))*(1-$)">
                                          <p:val>
                                            <p:fltVal val="0"/>
                                          </p:val>
                                        </p:tav>
                                        <p:tav tm="100000">
                                          <p:val>
                                            <p:fltVal val="1"/>
                                          </p:val>
                                        </p:tav>
                                      </p:tavLst>
                                    </p:anim>
                                    <p:anim calcmode="lin" valueType="num">
                                      <p:cBhvr>
                                        <p:cTn id="220" dur="1000" fill="hold"/>
                                        <p:tgtEl>
                                          <p:spTgt spid="158749"/>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21" fill="hold">
                      <p:stCondLst>
                        <p:cond delay="indefinite"/>
                      </p:stCondLst>
                      <p:childTnLst>
                        <p:par>
                          <p:cTn id="222" fill="hold">
                            <p:stCondLst>
                              <p:cond delay="0"/>
                            </p:stCondLst>
                            <p:childTnLst>
                              <p:par>
                                <p:cTn id="223" presetID="15" presetClass="entr" presetSubtype="0" fill="hold" grpId="0" nodeType="clickEffect">
                                  <p:stCondLst>
                                    <p:cond delay="0"/>
                                  </p:stCondLst>
                                  <p:childTnLst>
                                    <p:set>
                                      <p:cBhvr>
                                        <p:cTn id="224" dur="1" fill="hold">
                                          <p:stCondLst>
                                            <p:cond delay="0"/>
                                          </p:stCondLst>
                                        </p:cTn>
                                        <p:tgtEl>
                                          <p:spTgt spid="158753"/>
                                        </p:tgtEl>
                                        <p:attrNameLst>
                                          <p:attrName>style.visibility</p:attrName>
                                        </p:attrNameLst>
                                      </p:cBhvr>
                                      <p:to>
                                        <p:strVal val="visible"/>
                                      </p:to>
                                    </p:set>
                                    <p:anim calcmode="lin" valueType="num">
                                      <p:cBhvr>
                                        <p:cTn id="225" dur="1000" fill="hold"/>
                                        <p:tgtEl>
                                          <p:spTgt spid="158753"/>
                                        </p:tgtEl>
                                        <p:attrNameLst>
                                          <p:attrName>ppt_w</p:attrName>
                                        </p:attrNameLst>
                                      </p:cBhvr>
                                      <p:tavLst>
                                        <p:tav tm="0">
                                          <p:val>
                                            <p:fltVal val="0"/>
                                          </p:val>
                                        </p:tav>
                                        <p:tav tm="100000">
                                          <p:val>
                                            <p:strVal val="#ppt_w"/>
                                          </p:val>
                                        </p:tav>
                                      </p:tavLst>
                                    </p:anim>
                                    <p:anim calcmode="lin" valueType="num">
                                      <p:cBhvr>
                                        <p:cTn id="226" dur="1000" fill="hold"/>
                                        <p:tgtEl>
                                          <p:spTgt spid="158753"/>
                                        </p:tgtEl>
                                        <p:attrNameLst>
                                          <p:attrName>ppt_h</p:attrName>
                                        </p:attrNameLst>
                                      </p:cBhvr>
                                      <p:tavLst>
                                        <p:tav tm="0">
                                          <p:val>
                                            <p:fltVal val="0"/>
                                          </p:val>
                                        </p:tav>
                                        <p:tav tm="100000">
                                          <p:val>
                                            <p:strVal val="#ppt_h"/>
                                          </p:val>
                                        </p:tav>
                                      </p:tavLst>
                                    </p:anim>
                                    <p:anim calcmode="lin" valueType="num">
                                      <p:cBhvr>
                                        <p:cTn id="227" dur="1000" fill="hold"/>
                                        <p:tgtEl>
                                          <p:spTgt spid="158753"/>
                                        </p:tgtEl>
                                        <p:attrNameLst>
                                          <p:attrName>ppt_x</p:attrName>
                                        </p:attrNameLst>
                                      </p:cBhvr>
                                      <p:tavLst>
                                        <p:tav tm="0" fmla="#ppt_x+(cos(-2*pi*(1-$))*-#ppt_x-sin(-2*pi*(1-$))*(1-#ppt_y))*(1-$)">
                                          <p:val>
                                            <p:fltVal val="0"/>
                                          </p:val>
                                        </p:tav>
                                        <p:tav tm="100000">
                                          <p:val>
                                            <p:fltVal val="1"/>
                                          </p:val>
                                        </p:tav>
                                      </p:tavLst>
                                    </p:anim>
                                    <p:anim calcmode="lin" valueType="num">
                                      <p:cBhvr>
                                        <p:cTn id="228" dur="1000" fill="hold"/>
                                        <p:tgtEl>
                                          <p:spTgt spid="158753"/>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29" fill="hold">
                      <p:stCondLst>
                        <p:cond delay="indefinite"/>
                      </p:stCondLst>
                      <p:childTnLst>
                        <p:par>
                          <p:cTn id="230" fill="hold">
                            <p:stCondLst>
                              <p:cond delay="0"/>
                            </p:stCondLst>
                            <p:childTnLst>
                              <p:par>
                                <p:cTn id="231" presetID="15" presetClass="entr" presetSubtype="0" fill="hold" grpId="0" nodeType="clickEffect">
                                  <p:stCondLst>
                                    <p:cond delay="0"/>
                                  </p:stCondLst>
                                  <p:childTnLst>
                                    <p:set>
                                      <p:cBhvr>
                                        <p:cTn id="232" dur="1" fill="hold">
                                          <p:stCondLst>
                                            <p:cond delay="0"/>
                                          </p:stCondLst>
                                        </p:cTn>
                                        <p:tgtEl>
                                          <p:spTgt spid="158761"/>
                                        </p:tgtEl>
                                        <p:attrNameLst>
                                          <p:attrName>style.visibility</p:attrName>
                                        </p:attrNameLst>
                                      </p:cBhvr>
                                      <p:to>
                                        <p:strVal val="visible"/>
                                      </p:to>
                                    </p:set>
                                    <p:anim calcmode="lin" valueType="num">
                                      <p:cBhvr>
                                        <p:cTn id="233" dur="1000" fill="hold"/>
                                        <p:tgtEl>
                                          <p:spTgt spid="158761"/>
                                        </p:tgtEl>
                                        <p:attrNameLst>
                                          <p:attrName>ppt_w</p:attrName>
                                        </p:attrNameLst>
                                      </p:cBhvr>
                                      <p:tavLst>
                                        <p:tav tm="0">
                                          <p:val>
                                            <p:fltVal val="0"/>
                                          </p:val>
                                        </p:tav>
                                        <p:tav tm="100000">
                                          <p:val>
                                            <p:strVal val="#ppt_w"/>
                                          </p:val>
                                        </p:tav>
                                      </p:tavLst>
                                    </p:anim>
                                    <p:anim calcmode="lin" valueType="num">
                                      <p:cBhvr>
                                        <p:cTn id="234" dur="1000" fill="hold"/>
                                        <p:tgtEl>
                                          <p:spTgt spid="158761"/>
                                        </p:tgtEl>
                                        <p:attrNameLst>
                                          <p:attrName>ppt_h</p:attrName>
                                        </p:attrNameLst>
                                      </p:cBhvr>
                                      <p:tavLst>
                                        <p:tav tm="0">
                                          <p:val>
                                            <p:fltVal val="0"/>
                                          </p:val>
                                        </p:tav>
                                        <p:tav tm="100000">
                                          <p:val>
                                            <p:strVal val="#ppt_h"/>
                                          </p:val>
                                        </p:tav>
                                      </p:tavLst>
                                    </p:anim>
                                    <p:anim calcmode="lin" valueType="num">
                                      <p:cBhvr>
                                        <p:cTn id="235" dur="1000" fill="hold"/>
                                        <p:tgtEl>
                                          <p:spTgt spid="158761"/>
                                        </p:tgtEl>
                                        <p:attrNameLst>
                                          <p:attrName>ppt_x</p:attrName>
                                        </p:attrNameLst>
                                      </p:cBhvr>
                                      <p:tavLst>
                                        <p:tav tm="0" fmla="#ppt_x+(cos(-2*pi*(1-$))*-#ppt_x-sin(-2*pi*(1-$))*(1-#ppt_y))*(1-$)">
                                          <p:val>
                                            <p:fltVal val="0"/>
                                          </p:val>
                                        </p:tav>
                                        <p:tav tm="100000">
                                          <p:val>
                                            <p:fltVal val="1"/>
                                          </p:val>
                                        </p:tav>
                                      </p:tavLst>
                                    </p:anim>
                                    <p:anim calcmode="lin" valueType="num">
                                      <p:cBhvr>
                                        <p:cTn id="236" dur="1000" fill="hold"/>
                                        <p:tgtEl>
                                          <p:spTgt spid="158761"/>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37" fill="hold">
                      <p:stCondLst>
                        <p:cond delay="indefinite"/>
                      </p:stCondLst>
                      <p:childTnLst>
                        <p:par>
                          <p:cTn id="238" fill="hold">
                            <p:stCondLst>
                              <p:cond delay="0"/>
                            </p:stCondLst>
                            <p:childTnLst>
                              <p:par>
                                <p:cTn id="239" presetID="30" presetClass="entr" presetSubtype="0" fill="hold" grpId="0" nodeType="clickEffect">
                                  <p:stCondLst>
                                    <p:cond delay="0"/>
                                  </p:stCondLst>
                                  <p:childTnLst>
                                    <p:set>
                                      <p:cBhvr>
                                        <p:cTn id="240" dur="1" fill="hold">
                                          <p:stCondLst>
                                            <p:cond delay="0"/>
                                          </p:stCondLst>
                                        </p:cTn>
                                        <p:tgtEl>
                                          <p:spTgt spid="158758"/>
                                        </p:tgtEl>
                                        <p:attrNameLst>
                                          <p:attrName>style.visibility</p:attrName>
                                        </p:attrNameLst>
                                      </p:cBhvr>
                                      <p:to>
                                        <p:strVal val="visible"/>
                                      </p:to>
                                    </p:set>
                                    <p:animEffect transition="in" filter="fade">
                                      <p:cBhvr>
                                        <p:cTn id="241" dur="800" decel="100000"/>
                                        <p:tgtEl>
                                          <p:spTgt spid="158758"/>
                                        </p:tgtEl>
                                      </p:cBhvr>
                                    </p:animEffect>
                                    <p:anim calcmode="lin" valueType="num">
                                      <p:cBhvr>
                                        <p:cTn id="242" dur="800" decel="100000" fill="hold"/>
                                        <p:tgtEl>
                                          <p:spTgt spid="158758"/>
                                        </p:tgtEl>
                                        <p:attrNameLst>
                                          <p:attrName>style.rotation</p:attrName>
                                        </p:attrNameLst>
                                      </p:cBhvr>
                                      <p:tavLst>
                                        <p:tav tm="0">
                                          <p:val>
                                            <p:fltVal val="-90"/>
                                          </p:val>
                                        </p:tav>
                                        <p:tav tm="100000">
                                          <p:val>
                                            <p:fltVal val="0"/>
                                          </p:val>
                                        </p:tav>
                                      </p:tavLst>
                                    </p:anim>
                                    <p:anim calcmode="lin" valueType="num">
                                      <p:cBhvr>
                                        <p:cTn id="243" dur="800" decel="100000" fill="hold"/>
                                        <p:tgtEl>
                                          <p:spTgt spid="158758"/>
                                        </p:tgtEl>
                                        <p:attrNameLst>
                                          <p:attrName>ppt_x</p:attrName>
                                        </p:attrNameLst>
                                      </p:cBhvr>
                                      <p:tavLst>
                                        <p:tav tm="0">
                                          <p:val>
                                            <p:strVal val="#ppt_x+0.4"/>
                                          </p:val>
                                        </p:tav>
                                        <p:tav tm="100000">
                                          <p:val>
                                            <p:strVal val="#ppt_x-0.05"/>
                                          </p:val>
                                        </p:tav>
                                      </p:tavLst>
                                    </p:anim>
                                    <p:anim calcmode="lin" valueType="num">
                                      <p:cBhvr>
                                        <p:cTn id="244" dur="800" decel="100000" fill="hold"/>
                                        <p:tgtEl>
                                          <p:spTgt spid="158758"/>
                                        </p:tgtEl>
                                        <p:attrNameLst>
                                          <p:attrName>ppt_y</p:attrName>
                                        </p:attrNameLst>
                                      </p:cBhvr>
                                      <p:tavLst>
                                        <p:tav tm="0">
                                          <p:val>
                                            <p:strVal val="#ppt_y-0.4"/>
                                          </p:val>
                                        </p:tav>
                                        <p:tav tm="100000">
                                          <p:val>
                                            <p:strVal val="#ppt_y+0.1"/>
                                          </p:val>
                                        </p:tav>
                                      </p:tavLst>
                                    </p:anim>
                                    <p:anim calcmode="lin" valueType="num">
                                      <p:cBhvr>
                                        <p:cTn id="245" dur="200" accel="100000" fill="hold">
                                          <p:stCondLst>
                                            <p:cond delay="800"/>
                                          </p:stCondLst>
                                        </p:cTn>
                                        <p:tgtEl>
                                          <p:spTgt spid="158758"/>
                                        </p:tgtEl>
                                        <p:attrNameLst>
                                          <p:attrName>ppt_x</p:attrName>
                                        </p:attrNameLst>
                                      </p:cBhvr>
                                      <p:tavLst>
                                        <p:tav tm="0">
                                          <p:val>
                                            <p:strVal val="#ppt_x-0.05"/>
                                          </p:val>
                                        </p:tav>
                                        <p:tav tm="100000">
                                          <p:val>
                                            <p:strVal val="#ppt_x"/>
                                          </p:val>
                                        </p:tav>
                                      </p:tavLst>
                                    </p:anim>
                                    <p:anim calcmode="lin" valueType="num">
                                      <p:cBhvr>
                                        <p:cTn id="246" dur="200" accel="100000" fill="hold">
                                          <p:stCondLst>
                                            <p:cond delay="800"/>
                                          </p:stCondLst>
                                        </p:cTn>
                                        <p:tgtEl>
                                          <p:spTgt spid="158758"/>
                                        </p:tgtEl>
                                        <p:attrNameLst>
                                          <p:attrName>ppt_y</p:attrName>
                                        </p:attrNameLst>
                                      </p:cBhvr>
                                      <p:tavLst>
                                        <p:tav tm="0">
                                          <p:val>
                                            <p:strVal val="#ppt_y+0.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8722" grpId="0" animBg="1" autoUpdateAnimBg="0"/>
      <p:bldP spid="158723" grpId="0" animBg="1"/>
      <p:bldP spid="158724" grpId="0" animBg="1"/>
      <p:bldP spid="158725" grpId="0" animBg="1" autoUpdateAnimBg="0"/>
      <p:bldP spid="158726" grpId="0" animBg="1" autoUpdateAnimBg="0"/>
      <p:bldP spid="158727" grpId="0" animBg="1"/>
      <p:bldP spid="158728" grpId="0" animBg="1" autoUpdateAnimBg="0"/>
      <p:bldP spid="158729" grpId="0" animBg="1" autoUpdateAnimBg="0"/>
      <p:bldP spid="158730" grpId="0" animBg="1"/>
      <p:bldP spid="158731" grpId="0" animBg="1"/>
      <p:bldP spid="158732" grpId="0" animBg="1" autoUpdateAnimBg="0"/>
      <p:bldP spid="158733" grpId="0" animBg="1"/>
      <p:bldP spid="158734" grpId="0" animBg="1"/>
      <p:bldP spid="158735" grpId="0" animBg="1" autoUpdateAnimBg="0"/>
      <p:bldP spid="158736" grpId="0" animBg="1"/>
      <p:bldP spid="158737" grpId="0" animBg="1"/>
      <p:bldP spid="158738" grpId="0" animBg="1" autoUpdateAnimBg="0"/>
      <p:bldP spid="158739" grpId="0" animBg="1" autoUpdateAnimBg="0"/>
      <p:bldP spid="158740" grpId="0" animBg="1"/>
      <p:bldP spid="158741" grpId="0" animBg="1"/>
      <p:bldP spid="158742" grpId="0" animBg="1"/>
      <p:bldP spid="158743" grpId="0" animBg="1" autoUpdateAnimBg="0"/>
      <p:bldP spid="158744" grpId="0" animBg="1" autoUpdateAnimBg="0"/>
      <p:bldP spid="158745" grpId="0" animBg="1"/>
      <p:bldP spid="158746" grpId="0" animBg="1"/>
      <p:bldP spid="158747" grpId="0" animBg="1"/>
      <p:bldP spid="158748" grpId="0" animBg="1"/>
      <p:bldP spid="158749" grpId="0" animBg="1" autoUpdateAnimBg="0"/>
      <p:bldP spid="158750" grpId="0" animBg="1" autoUpdateAnimBg="0"/>
      <p:bldP spid="158751" grpId="0" animBg="1"/>
      <p:bldP spid="158752" grpId="0" animBg="1"/>
      <p:bldP spid="158753" grpId="0" animBg="1" autoUpdateAnimBg="0"/>
      <p:bldP spid="158754" grpId="0" animBg="1"/>
      <p:bldP spid="158755" grpId="0" animBg="1"/>
      <p:bldP spid="158756" grpId="0" animBg="1" autoUpdateAnimBg="0"/>
      <p:bldP spid="158758" grpId="0" animBg="1"/>
      <p:bldP spid="158761"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0770" name="Rectangle 2"/>
          <p:cNvSpPr>
            <a:spLocks noChangeArrowheads="1"/>
          </p:cNvSpPr>
          <p:nvPr/>
        </p:nvSpPr>
        <p:spPr bwMode="auto">
          <a:xfrm>
            <a:off x="1835150" y="0"/>
            <a:ext cx="5545138" cy="836613"/>
          </a:xfrm>
          <a:prstGeom prst="rect">
            <a:avLst/>
          </a:prstGeom>
          <a:gradFill rotWithShape="1">
            <a:gsLst>
              <a:gs pos="0">
                <a:srgbClr val="CC00FF"/>
              </a:gs>
              <a:gs pos="100000">
                <a:srgbClr val="FFFFFF"/>
              </a:gs>
            </a:gsLst>
            <a:path path="rect">
              <a:fillToRect l="100000" b="100000"/>
            </a:path>
          </a:gradFill>
          <a:ln w="12700">
            <a:miter lim="800000"/>
            <a:headEnd type="none" w="sm" len="sm"/>
            <a:tailEnd type="none" w="sm" len="sm"/>
          </a:ln>
          <a:effectLst/>
          <a:scene3d>
            <a:camera prst="legacyPerspectiveBottom"/>
            <a:lightRig rig="legacyFlat3" dir="t"/>
          </a:scene3d>
          <a:sp3d extrusionH="887400" prstMaterial="legacyMatte">
            <a:bevelT w="13500" h="13500" prst="angle"/>
            <a:bevelB w="13500" h="13500" prst="angle"/>
            <a:extrusionClr>
              <a:srgbClr val="FFCC00"/>
            </a:extrusionClr>
          </a:sp3d>
        </p:spPr>
        <p:txBody>
          <a:bodyPr wrap="none" anchor="ctr">
            <a:flatTx/>
          </a:bodyPr>
          <a:lstStyle/>
          <a:p>
            <a:r>
              <a:rPr lang="ar-SY" sz="3600">
                <a:solidFill>
                  <a:srgbClr val="FF0000"/>
                </a:solidFill>
                <a:effectLst>
                  <a:outerShdw blurRad="38100" dist="38100" dir="2700000" algn="tl">
                    <a:srgbClr val="000000"/>
                  </a:outerShdw>
                </a:effectLst>
              </a:rPr>
              <a:t>الأساليب المتبعة للتعامل  مع مخاطر الصيغ الإسلامية</a:t>
            </a:r>
            <a:endParaRPr lang="en-US" sz="3600">
              <a:solidFill>
                <a:srgbClr val="FF0000"/>
              </a:solidFill>
              <a:effectLst>
                <a:outerShdw blurRad="38100" dist="38100" dir="2700000" algn="tl">
                  <a:srgbClr val="000000"/>
                </a:outerShdw>
              </a:effectLst>
            </a:endParaRPr>
          </a:p>
        </p:txBody>
      </p:sp>
      <p:sp>
        <p:nvSpPr>
          <p:cNvPr id="160771" name="Line 3"/>
          <p:cNvSpPr>
            <a:spLocks noChangeShapeType="1"/>
          </p:cNvSpPr>
          <p:nvPr/>
        </p:nvSpPr>
        <p:spPr bwMode="auto">
          <a:xfrm>
            <a:off x="1763713" y="1268413"/>
            <a:ext cx="5545137" cy="0"/>
          </a:xfrm>
          <a:prstGeom prst="line">
            <a:avLst/>
          </a:prstGeom>
          <a:noFill/>
          <a:ln w="38100">
            <a:solidFill>
              <a:srgbClr val="FF6600"/>
            </a:solidFill>
            <a:round/>
            <a:headEnd type="none" w="sm" len="sm"/>
            <a:tailEnd type="none" w="sm" len="sm"/>
          </a:ln>
          <a:effectLst/>
        </p:spPr>
        <p:txBody>
          <a:bodyPr wrap="none"/>
          <a:lstStyle/>
          <a:p>
            <a:endParaRPr lang="en-US"/>
          </a:p>
        </p:txBody>
      </p:sp>
      <p:sp>
        <p:nvSpPr>
          <p:cNvPr id="160772" name="Oval 4"/>
          <p:cNvSpPr>
            <a:spLocks noChangeArrowheads="1"/>
          </p:cNvSpPr>
          <p:nvPr/>
        </p:nvSpPr>
        <p:spPr bwMode="auto">
          <a:xfrm>
            <a:off x="6156325" y="1628775"/>
            <a:ext cx="2447925" cy="990600"/>
          </a:xfrm>
          <a:prstGeom prst="ellipse">
            <a:avLst/>
          </a:prstGeom>
          <a:gradFill rotWithShape="0">
            <a:gsLst>
              <a:gs pos="0">
                <a:srgbClr val="FF99CC"/>
              </a:gs>
              <a:gs pos="100000">
                <a:schemeClr val="hlink"/>
              </a:gs>
            </a:gsLst>
            <a:lin ang="18900000" scaled="1"/>
          </a:gradFill>
          <a:ln w="12700">
            <a:round/>
            <a:headEnd type="none" w="sm" len="sm"/>
            <a:tailEnd type="none" w="sm" len="sm"/>
          </a:ln>
          <a:effectLst/>
          <a:scene3d>
            <a:camera prst="legacyPerspectiveTop"/>
            <a:lightRig rig="legacyFlat2" dir="t"/>
          </a:scene3d>
          <a:sp3d extrusionH="430200" prstMaterial="legacyMatte">
            <a:bevelT w="13500" h="13500" prst="angle"/>
            <a:bevelB w="13500" h="13500" prst="angle"/>
            <a:extrusionClr>
              <a:schemeClr val="hlink"/>
            </a:extrusionClr>
          </a:sp3d>
        </p:spPr>
        <p:txBody>
          <a:bodyPr wrap="none" anchor="ctr">
            <a:flatTx/>
          </a:bodyPr>
          <a:lstStyle/>
          <a:p>
            <a:r>
              <a:rPr lang="ar-SA" sz="2800" b="1">
                <a:effectLst>
                  <a:outerShdw blurRad="38100" dist="38100" dir="2700000" algn="tl">
                    <a:srgbClr val="000000"/>
                  </a:outerShdw>
                </a:effectLst>
              </a:rPr>
              <a:t>أساليب التحكم</a:t>
            </a:r>
            <a:endParaRPr lang="ar-SY" sz="2800" b="1">
              <a:effectLst>
                <a:outerShdw blurRad="38100" dist="38100" dir="2700000" algn="tl">
                  <a:srgbClr val="000000"/>
                </a:outerShdw>
              </a:effectLst>
            </a:endParaRPr>
          </a:p>
          <a:p>
            <a:r>
              <a:rPr lang="ar-SA" sz="2800" b="1">
                <a:effectLst>
                  <a:outerShdw blurRad="38100" dist="38100" dir="2700000" algn="tl">
                    <a:srgbClr val="000000"/>
                  </a:outerShdw>
                </a:effectLst>
              </a:rPr>
              <a:t> في الخطر</a:t>
            </a:r>
            <a:endParaRPr lang="en-US" sz="2800" b="1">
              <a:effectLst>
                <a:outerShdw blurRad="38100" dist="38100" dir="2700000" algn="tl">
                  <a:srgbClr val="000000"/>
                </a:outerShdw>
              </a:effectLst>
            </a:endParaRPr>
          </a:p>
        </p:txBody>
      </p:sp>
      <p:sp>
        <p:nvSpPr>
          <p:cNvPr id="160773" name="Line 5"/>
          <p:cNvSpPr>
            <a:spLocks noChangeShapeType="1"/>
          </p:cNvSpPr>
          <p:nvPr/>
        </p:nvSpPr>
        <p:spPr bwMode="auto">
          <a:xfrm flipH="1">
            <a:off x="1763713" y="1268413"/>
            <a:ext cx="0" cy="288925"/>
          </a:xfrm>
          <a:prstGeom prst="line">
            <a:avLst/>
          </a:prstGeom>
          <a:noFill/>
          <a:ln w="38100">
            <a:solidFill>
              <a:srgbClr val="FF6600"/>
            </a:solidFill>
            <a:round/>
            <a:headEnd type="none" w="sm" len="sm"/>
            <a:tailEnd type="triangle" w="sm" len="sm"/>
          </a:ln>
          <a:effectLst/>
        </p:spPr>
        <p:txBody>
          <a:bodyPr wrap="none"/>
          <a:lstStyle/>
          <a:p>
            <a:endParaRPr lang="en-US"/>
          </a:p>
        </p:txBody>
      </p:sp>
      <p:sp>
        <p:nvSpPr>
          <p:cNvPr id="160774" name="Line 6"/>
          <p:cNvSpPr>
            <a:spLocks noChangeShapeType="1"/>
          </p:cNvSpPr>
          <p:nvPr/>
        </p:nvSpPr>
        <p:spPr bwMode="auto">
          <a:xfrm>
            <a:off x="4716463" y="836613"/>
            <a:ext cx="0" cy="504825"/>
          </a:xfrm>
          <a:prstGeom prst="line">
            <a:avLst/>
          </a:prstGeom>
          <a:noFill/>
          <a:ln w="38100">
            <a:solidFill>
              <a:srgbClr val="FF6600"/>
            </a:solidFill>
            <a:round/>
            <a:headEnd type="none" w="sm" len="sm"/>
            <a:tailEnd type="arrow" w="med" len="med"/>
          </a:ln>
          <a:effectLst/>
        </p:spPr>
        <p:txBody>
          <a:bodyPr wrap="none"/>
          <a:lstStyle/>
          <a:p>
            <a:endParaRPr lang="en-US"/>
          </a:p>
        </p:txBody>
      </p:sp>
      <p:sp>
        <p:nvSpPr>
          <p:cNvPr id="160775" name="Line 7"/>
          <p:cNvSpPr>
            <a:spLocks noChangeShapeType="1"/>
          </p:cNvSpPr>
          <p:nvPr/>
        </p:nvSpPr>
        <p:spPr bwMode="auto">
          <a:xfrm>
            <a:off x="7308850" y="1268413"/>
            <a:ext cx="0" cy="287337"/>
          </a:xfrm>
          <a:prstGeom prst="line">
            <a:avLst/>
          </a:prstGeom>
          <a:noFill/>
          <a:ln w="38100">
            <a:solidFill>
              <a:srgbClr val="FF6600"/>
            </a:solidFill>
            <a:round/>
            <a:headEnd type="none" w="sm" len="sm"/>
            <a:tailEnd type="triangle" w="sm" len="sm"/>
          </a:ln>
          <a:effectLst/>
        </p:spPr>
        <p:txBody>
          <a:bodyPr wrap="none"/>
          <a:lstStyle/>
          <a:p>
            <a:endParaRPr lang="en-US"/>
          </a:p>
        </p:txBody>
      </p:sp>
      <p:sp>
        <p:nvSpPr>
          <p:cNvPr id="160776" name="Line 8"/>
          <p:cNvSpPr>
            <a:spLocks noChangeShapeType="1"/>
          </p:cNvSpPr>
          <p:nvPr/>
        </p:nvSpPr>
        <p:spPr bwMode="auto">
          <a:xfrm flipH="1">
            <a:off x="7451725" y="2636838"/>
            <a:ext cx="4763" cy="3024187"/>
          </a:xfrm>
          <a:prstGeom prst="line">
            <a:avLst/>
          </a:prstGeom>
          <a:noFill/>
          <a:ln w="28575">
            <a:solidFill>
              <a:srgbClr val="FF6600"/>
            </a:solidFill>
            <a:round/>
            <a:headEnd type="none" w="sm" len="sm"/>
            <a:tailEnd type="none" w="sm" len="sm"/>
          </a:ln>
          <a:effectLst/>
        </p:spPr>
        <p:txBody>
          <a:bodyPr wrap="none"/>
          <a:lstStyle/>
          <a:p>
            <a:endParaRPr lang="en-US"/>
          </a:p>
        </p:txBody>
      </p:sp>
      <p:sp>
        <p:nvSpPr>
          <p:cNvPr id="160777" name="Line 9"/>
          <p:cNvSpPr>
            <a:spLocks noChangeShapeType="1"/>
          </p:cNvSpPr>
          <p:nvPr/>
        </p:nvSpPr>
        <p:spPr bwMode="auto">
          <a:xfrm>
            <a:off x="7451725" y="3284538"/>
            <a:ext cx="228600" cy="0"/>
          </a:xfrm>
          <a:prstGeom prst="line">
            <a:avLst/>
          </a:prstGeom>
          <a:noFill/>
          <a:ln w="28575">
            <a:solidFill>
              <a:srgbClr val="FF6600"/>
            </a:solidFill>
            <a:round/>
            <a:headEnd type="none" w="sm" len="sm"/>
            <a:tailEnd type="none" w="sm" len="sm"/>
          </a:ln>
          <a:effectLst/>
        </p:spPr>
        <p:txBody>
          <a:bodyPr wrap="none"/>
          <a:lstStyle/>
          <a:p>
            <a:endParaRPr lang="en-US"/>
          </a:p>
        </p:txBody>
      </p:sp>
      <p:sp>
        <p:nvSpPr>
          <p:cNvPr id="160778" name="AutoShape 10"/>
          <p:cNvSpPr>
            <a:spLocks noChangeArrowheads="1"/>
          </p:cNvSpPr>
          <p:nvPr/>
        </p:nvSpPr>
        <p:spPr bwMode="auto">
          <a:xfrm>
            <a:off x="7524750" y="2924175"/>
            <a:ext cx="1439863" cy="838200"/>
          </a:xfrm>
          <a:prstGeom prst="flowChartAlternateProcess">
            <a:avLst/>
          </a:prstGeom>
          <a:gradFill rotWithShape="0">
            <a:gsLst>
              <a:gs pos="0">
                <a:srgbClr val="6600CC">
                  <a:gamma/>
                  <a:shade val="52157"/>
                  <a:invGamma/>
                </a:srgbClr>
              </a:gs>
              <a:gs pos="50000">
                <a:srgbClr val="6600CC"/>
              </a:gs>
              <a:gs pos="100000">
                <a:srgbClr val="6600CC">
                  <a:gamma/>
                  <a:shade val="52157"/>
                  <a:invGamma/>
                </a:srgbClr>
              </a:gs>
            </a:gsLst>
            <a:lin ang="5400000" scaled="1"/>
          </a:gradFill>
          <a:ln w="12700">
            <a:miter lim="800000"/>
            <a:headEnd type="none" w="sm" len="sm"/>
            <a:tailEnd type="none" w="sm" len="sm"/>
          </a:ln>
          <a:effectLst/>
          <a:scene3d>
            <a:camera prst="legacyPerspectiveTop"/>
            <a:lightRig rig="legacyFlat2" dir="t"/>
          </a:scene3d>
          <a:sp3d extrusionH="887400" prstMaterial="legacyMatte">
            <a:bevelT w="13500" h="13500" prst="angle"/>
            <a:bevelB w="13500" h="13500" prst="angle"/>
            <a:extrusionClr>
              <a:srgbClr val="6600CC"/>
            </a:extrusionClr>
          </a:sp3d>
        </p:spPr>
        <p:txBody>
          <a:bodyPr wrap="none" anchor="ctr">
            <a:flatTx/>
          </a:bodyPr>
          <a:lstStyle/>
          <a:p>
            <a:r>
              <a:rPr lang="ar-SA" sz="2400" b="1">
                <a:effectLst>
                  <a:outerShdw blurRad="38100" dist="38100" dir="2700000" algn="tl">
                    <a:srgbClr val="000000"/>
                  </a:outerShdw>
                </a:effectLst>
              </a:rPr>
              <a:t>تجنب الخطر</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779" name="Line 11"/>
          <p:cNvSpPr>
            <a:spLocks noChangeShapeType="1"/>
          </p:cNvSpPr>
          <p:nvPr/>
        </p:nvSpPr>
        <p:spPr bwMode="auto">
          <a:xfrm>
            <a:off x="7235825" y="3284538"/>
            <a:ext cx="228600" cy="0"/>
          </a:xfrm>
          <a:prstGeom prst="line">
            <a:avLst/>
          </a:prstGeom>
          <a:noFill/>
          <a:ln w="28575">
            <a:solidFill>
              <a:srgbClr val="FF6600"/>
            </a:solidFill>
            <a:round/>
            <a:headEnd type="none" w="sm" len="sm"/>
            <a:tailEnd type="none" w="sm" len="sm"/>
          </a:ln>
          <a:effectLst/>
        </p:spPr>
        <p:txBody>
          <a:bodyPr wrap="none"/>
          <a:lstStyle/>
          <a:p>
            <a:endParaRPr lang="en-US"/>
          </a:p>
        </p:txBody>
      </p:sp>
      <p:sp>
        <p:nvSpPr>
          <p:cNvPr id="160780" name="AutoShape 12"/>
          <p:cNvSpPr>
            <a:spLocks noChangeArrowheads="1"/>
          </p:cNvSpPr>
          <p:nvPr/>
        </p:nvSpPr>
        <p:spPr bwMode="auto">
          <a:xfrm>
            <a:off x="5795963" y="2924175"/>
            <a:ext cx="1435100" cy="914400"/>
          </a:xfrm>
          <a:prstGeom prst="flowChartAlternateProcess">
            <a:avLst/>
          </a:prstGeom>
          <a:gradFill rotWithShape="0">
            <a:gsLst>
              <a:gs pos="0">
                <a:srgbClr val="6600CC">
                  <a:gamma/>
                  <a:shade val="46275"/>
                  <a:invGamma/>
                </a:srgbClr>
              </a:gs>
              <a:gs pos="50000">
                <a:srgbClr val="6600CC"/>
              </a:gs>
              <a:gs pos="100000">
                <a:srgbClr val="6600CC">
                  <a:gamma/>
                  <a:shade val="46275"/>
                  <a:invGamma/>
                </a:srgbClr>
              </a:gs>
            </a:gsLst>
            <a:lin ang="5400000" scaled="1"/>
          </a:gradFill>
          <a:ln w="12700">
            <a:miter lim="800000"/>
            <a:headEnd type="none" w="sm" len="sm"/>
            <a:tailEnd type="none" w="sm" len="sm"/>
          </a:ln>
          <a:effectLst/>
          <a:scene3d>
            <a:camera prst="legacyPerspectiveTop"/>
            <a:lightRig rig="legacyFlat2" dir="t"/>
          </a:scene3d>
          <a:sp3d extrusionH="887400" prstMaterial="legacyMatte">
            <a:bevelT w="13500" h="13500" prst="angle"/>
            <a:bevelB w="13500" h="13500" prst="angle"/>
            <a:extrusionClr>
              <a:srgbClr val="6600CC"/>
            </a:extrusionClr>
          </a:sp3d>
        </p:spPr>
        <p:txBody>
          <a:bodyPr wrap="none" anchor="ctr">
            <a:flatTx/>
          </a:bodyPr>
          <a:lstStyle/>
          <a:p>
            <a:r>
              <a:rPr lang="ar-SA" b="1">
                <a:effectLst>
                  <a:outerShdw blurRad="38100" dist="38100" dir="2700000" algn="tl">
                    <a:srgbClr val="000000"/>
                  </a:outerShdw>
                </a:effectLst>
              </a:rPr>
              <a:t>استخدام</a:t>
            </a:r>
            <a:r>
              <a:rPr lang="en-US" b="1">
                <a:effectLst>
                  <a:outerShdw blurRad="38100" dist="38100" dir="2700000" algn="tl">
                    <a:srgbClr val="000000"/>
                  </a:outerShdw>
                </a:effectLst>
              </a:rPr>
              <a:t> </a:t>
            </a:r>
            <a:r>
              <a:rPr lang="ar-SA" b="1">
                <a:effectLst>
                  <a:outerShdw blurRad="38100" dist="38100" dir="2700000" algn="tl">
                    <a:srgbClr val="000000"/>
                  </a:outerShdw>
                </a:effectLst>
              </a:rPr>
              <a:t> إجراءات</a:t>
            </a:r>
            <a:endParaRPr lang="en-US" b="1">
              <a:effectLst>
                <a:outerShdw blurRad="38100" dist="38100" dir="2700000" algn="tl">
                  <a:srgbClr val="000000"/>
                </a:outerShdw>
              </a:effectLst>
            </a:endParaRPr>
          </a:p>
          <a:p>
            <a:r>
              <a:rPr lang="ar-SA" b="1">
                <a:effectLst>
                  <a:outerShdw blurRad="38100" dist="38100" dir="2700000" algn="tl">
                    <a:srgbClr val="000000"/>
                  </a:outerShdw>
                </a:effectLst>
              </a:rPr>
              <a:t> وقائية</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781" name="Line 13"/>
          <p:cNvSpPr>
            <a:spLocks noChangeShapeType="1"/>
          </p:cNvSpPr>
          <p:nvPr/>
        </p:nvSpPr>
        <p:spPr bwMode="auto">
          <a:xfrm>
            <a:off x="7451725" y="4581525"/>
            <a:ext cx="228600" cy="0"/>
          </a:xfrm>
          <a:prstGeom prst="line">
            <a:avLst/>
          </a:prstGeom>
          <a:noFill/>
          <a:ln w="28575">
            <a:solidFill>
              <a:srgbClr val="FF6600"/>
            </a:solidFill>
            <a:round/>
            <a:headEnd type="none" w="sm" len="sm"/>
            <a:tailEnd type="none" w="sm" len="sm"/>
          </a:ln>
          <a:effectLst/>
        </p:spPr>
        <p:txBody>
          <a:bodyPr wrap="none"/>
          <a:lstStyle/>
          <a:p>
            <a:endParaRPr lang="en-US"/>
          </a:p>
        </p:txBody>
      </p:sp>
      <p:sp>
        <p:nvSpPr>
          <p:cNvPr id="160782" name="AutoShape 14"/>
          <p:cNvSpPr>
            <a:spLocks noChangeArrowheads="1"/>
          </p:cNvSpPr>
          <p:nvPr/>
        </p:nvSpPr>
        <p:spPr bwMode="auto">
          <a:xfrm>
            <a:off x="7596188" y="4005263"/>
            <a:ext cx="1368425" cy="909637"/>
          </a:xfrm>
          <a:prstGeom prst="flowChartAlternateProcess">
            <a:avLst/>
          </a:prstGeom>
          <a:gradFill rotWithShape="0">
            <a:gsLst>
              <a:gs pos="0">
                <a:srgbClr val="6600CC"/>
              </a:gs>
              <a:gs pos="50000">
                <a:srgbClr val="6600CC">
                  <a:gamma/>
                  <a:shade val="46275"/>
                  <a:invGamma/>
                </a:srgbClr>
              </a:gs>
              <a:gs pos="100000">
                <a:srgbClr val="6600CC"/>
              </a:gs>
            </a:gsLst>
            <a:lin ang="5400000" scaled="1"/>
          </a:gradFill>
          <a:ln w="12700">
            <a:miter lim="800000"/>
            <a:headEnd type="none" w="sm" len="sm"/>
            <a:tailEnd type="none" w="sm" len="sm"/>
          </a:ln>
          <a:effectLst/>
          <a:scene3d>
            <a:camera prst="legacyPerspectiveTop"/>
            <a:lightRig rig="legacyFlat2" dir="t"/>
          </a:scene3d>
          <a:sp3d extrusionH="887400" prstMaterial="legacyMatte">
            <a:bevelT w="13500" h="13500" prst="angle"/>
            <a:bevelB w="13500" h="13500" prst="angle"/>
            <a:extrusionClr>
              <a:srgbClr val="6600CC"/>
            </a:extrusionClr>
          </a:sp3d>
        </p:spPr>
        <p:txBody>
          <a:bodyPr wrap="none" anchor="ctr">
            <a:flatTx/>
          </a:bodyPr>
          <a:lstStyle/>
          <a:p>
            <a:r>
              <a:rPr lang="ar-SA" sz="2400" b="1">
                <a:effectLst>
                  <a:outerShdw blurRad="38100" dist="38100" dir="2700000" algn="tl">
                    <a:srgbClr val="000000"/>
                  </a:outerShdw>
                </a:effectLst>
              </a:rPr>
              <a:t>تجميع الخطر</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783" name="AutoShape 15"/>
          <p:cNvSpPr>
            <a:spLocks noChangeArrowheads="1"/>
          </p:cNvSpPr>
          <p:nvPr/>
        </p:nvSpPr>
        <p:spPr bwMode="auto">
          <a:xfrm>
            <a:off x="5795963" y="4076700"/>
            <a:ext cx="1435100" cy="911225"/>
          </a:xfrm>
          <a:prstGeom prst="flowChartAlternateProcess">
            <a:avLst/>
          </a:prstGeom>
          <a:gradFill rotWithShape="0">
            <a:gsLst>
              <a:gs pos="0">
                <a:srgbClr val="6600CC"/>
              </a:gs>
              <a:gs pos="50000">
                <a:srgbClr val="6600CC">
                  <a:gamma/>
                  <a:shade val="46275"/>
                  <a:invGamma/>
                </a:srgbClr>
              </a:gs>
              <a:gs pos="100000">
                <a:srgbClr val="6600CC"/>
              </a:gs>
            </a:gsLst>
            <a:lin ang="5400000" scaled="1"/>
          </a:gradFill>
          <a:ln w="12700">
            <a:miter lim="800000"/>
            <a:headEnd type="none" w="sm" len="sm"/>
            <a:tailEnd type="none" w="sm" len="sm"/>
          </a:ln>
          <a:effectLst/>
          <a:scene3d>
            <a:camera prst="legacyPerspectiveTop"/>
            <a:lightRig rig="legacyFlat3" dir="r"/>
          </a:scene3d>
          <a:sp3d extrusionH="887400" prstMaterial="legacyMatte">
            <a:bevelT w="13500" h="13500" prst="angle"/>
            <a:bevelB w="13500" h="13500" prst="angle"/>
            <a:extrusionClr>
              <a:srgbClr val="6600CC"/>
            </a:extrusionClr>
          </a:sp3d>
        </p:spPr>
        <p:txBody>
          <a:bodyPr wrap="none" anchor="ctr">
            <a:flatTx/>
          </a:bodyPr>
          <a:lstStyle/>
          <a:p>
            <a:r>
              <a:rPr lang="ar-SA" sz="2400" b="1">
                <a:effectLst>
                  <a:outerShdw blurRad="38100" dist="38100" dir="2700000" algn="tl">
                    <a:srgbClr val="000000"/>
                  </a:outerShdw>
                </a:effectLst>
              </a:rPr>
              <a:t>المخصصات</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784" name="Line 16"/>
          <p:cNvSpPr>
            <a:spLocks noChangeShapeType="1"/>
          </p:cNvSpPr>
          <p:nvPr/>
        </p:nvSpPr>
        <p:spPr bwMode="auto">
          <a:xfrm>
            <a:off x="7235825" y="4581525"/>
            <a:ext cx="228600" cy="0"/>
          </a:xfrm>
          <a:prstGeom prst="line">
            <a:avLst/>
          </a:prstGeom>
          <a:noFill/>
          <a:ln w="28575">
            <a:solidFill>
              <a:srgbClr val="FF6600"/>
            </a:solidFill>
            <a:round/>
            <a:headEnd type="none" w="sm" len="sm"/>
            <a:tailEnd type="none" w="sm" len="sm"/>
          </a:ln>
          <a:effectLst/>
        </p:spPr>
        <p:txBody>
          <a:bodyPr wrap="none"/>
          <a:lstStyle/>
          <a:p>
            <a:endParaRPr lang="en-US"/>
          </a:p>
        </p:txBody>
      </p:sp>
      <p:sp>
        <p:nvSpPr>
          <p:cNvPr id="160785" name="AutoShape 17"/>
          <p:cNvSpPr>
            <a:spLocks noChangeArrowheads="1"/>
          </p:cNvSpPr>
          <p:nvPr/>
        </p:nvSpPr>
        <p:spPr bwMode="auto">
          <a:xfrm>
            <a:off x="7596188" y="5229225"/>
            <a:ext cx="1368425" cy="936625"/>
          </a:xfrm>
          <a:prstGeom prst="flowChartAlternateProcess">
            <a:avLst/>
          </a:prstGeom>
          <a:gradFill rotWithShape="0">
            <a:gsLst>
              <a:gs pos="0">
                <a:srgbClr val="6600CC">
                  <a:gamma/>
                  <a:shade val="46275"/>
                  <a:invGamma/>
                </a:srgbClr>
              </a:gs>
              <a:gs pos="100000">
                <a:srgbClr val="6600CC"/>
              </a:gs>
            </a:gsLst>
            <a:path path="shape">
              <a:fillToRect l="50000" t="50000" r="50000" b="50000"/>
            </a:path>
          </a:gradFill>
          <a:ln w="12700">
            <a:miter lim="800000"/>
            <a:headEnd type="none" w="sm" len="sm"/>
            <a:tailEnd type="none" w="sm" len="sm"/>
          </a:ln>
          <a:effectLst/>
          <a:scene3d>
            <a:camera prst="legacyPerspectiveTop"/>
            <a:lightRig rig="legacyFlat3" dir="b"/>
          </a:scene3d>
          <a:sp3d extrusionH="887400" prstMaterial="legacyMatte">
            <a:bevelT w="13500" h="13500" prst="angle"/>
            <a:bevelB w="13500" h="13500" prst="angle"/>
            <a:extrusionClr>
              <a:srgbClr val="6600CC"/>
            </a:extrusionClr>
          </a:sp3d>
        </p:spPr>
        <p:txBody>
          <a:bodyPr wrap="none" anchor="ctr">
            <a:flatTx/>
          </a:bodyPr>
          <a:lstStyle/>
          <a:p>
            <a:r>
              <a:rPr lang="ar-SA" b="1">
                <a:effectLst>
                  <a:outerShdw blurRad="38100" dist="38100" dir="2700000" algn="tl">
                    <a:srgbClr val="000000"/>
                  </a:outerShdw>
                </a:effectLst>
              </a:rPr>
              <a:t>الضمانات </a:t>
            </a:r>
            <a:r>
              <a:rPr lang="en-US" b="1">
                <a:effectLst>
                  <a:outerShdw blurRad="38100" dist="38100" dir="2700000" algn="tl">
                    <a:srgbClr val="000000"/>
                  </a:outerShdw>
                </a:effectLst>
              </a:rPr>
              <a:t> </a:t>
            </a:r>
            <a:r>
              <a:rPr lang="ar-SA" b="1">
                <a:effectLst>
                  <a:outerShdw blurRad="38100" dist="38100" dir="2700000" algn="tl">
                    <a:srgbClr val="000000"/>
                  </a:outerShdw>
                </a:effectLst>
              </a:rPr>
              <a:t>والرهونات</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786" name="Line 18"/>
          <p:cNvSpPr>
            <a:spLocks noChangeShapeType="1"/>
          </p:cNvSpPr>
          <p:nvPr/>
        </p:nvSpPr>
        <p:spPr bwMode="auto">
          <a:xfrm>
            <a:off x="838200" y="2209800"/>
            <a:ext cx="0" cy="0"/>
          </a:xfrm>
          <a:prstGeom prst="line">
            <a:avLst/>
          </a:prstGeom>
          <a:noFill/>
          <a:ln w="12700">
            <a:solidFill>
              <a:schemeClr val="tx1"/>
            </a:solidFill>
            <a:round/>
            <a:headEnd type="none" w="sm" len="sm"/>
            <a:tailEnd type="none" w="sm" len="sm"/>
          </a:ln>
          <a:effectLst/>
        </p:spPr>
        <p:txBody>
          <a:bodyPr wrap="none"/>
          <a:lstStyle/>
          <a:p>
            <a:endParaRPr lang="en-US"/>
          </a:p>
        </p:txBody>
      </p:sp>
      <p:sp>
        <p:nvSpPr>
          <p:cNvPr id="160787" name="Line 19"/>
          <p:cNvSpPr>
            <a:spLocks noChangeShapeType="1"/>
          </p:cNvSpPr>
          <p:nvPr/>
        </p:nvSpPr>
        <p:spPr bwMode="auto">
          <a:xfrm>
            <a:off x="1676400" y="2438400"/>
            <a:ext cx="15875" cy="1062038"/>
          </a:xfrm>
          <a:prstGeom prst="line">
            <a:avLst/>
          </a:prstGeom>
          <a:noFill/>
          <a:ln w="38100">
            <a:solidFill>
              <a:srgbClr val="FF6600"/>
            </a:solidFill>
            <a:round/>
            <a:headEnd type="none" w="sm" len="sm"/>
            <a:tailEnd type="none" w="sm" len="sm"/>
          </a:ln>
          <a:effectLst/>
        </p:spPr>
        <p:txBody>
          <a:bodyPr wrap="none"/>
          <a:lstStyle/>
          <a:p>
            <a:endParaRPr lang="en-US"/>
          </a:p>
        </p:txBody>
      </p:sp>
      <p:sp>
        <p:nvSpPr>
          <p:cNvPr id="160788" name="AutoShape 20"/>
          <p:cNvSpPr>
            <a:spLocks noChangeArrowheads="1"/>
          </p:cNvSpPr>
          <p:nvPr/>
        </p:nvSpPr>
        <p:spPr bwMode="auto">
          <a:xfrm>
            <a:off x="323850" y="3141663"/>
            <a:ext cx="2808288" cy="1511300"/>
          </a:xfrm>
          <a:prstGeom prst="flowChartPreparation">
            <a:avLst/>
          </a:prstGeom>
          <a:gradFill rotWithShape="0">
            <a:gsLst>
              <a:gs pos="0">
                <a:srgbClr val="FF99CC"/>
              </a:gs>
              <a:gs pos="50000">
                <a:srgbClr val="D42800"/>
              </a:gs>
              <a:gs pos="100000">
                <a:srgbClr val="FF99CC"/>
              </a:gs>
            </a:gsLst>
            <a:lin ang="2700000" scaled="1"/>
          </a:gradFill>
          <a:ln w="12700">
            <a:miter lim="800000"/>
            <a:headEnd type="none" w="sm" len="sm"/>
            <a:tailEnd type="none" w="sm" len="sm"/>
          </a:ln>
          <a:effectLst/>
          <a:scene3d>
            <a:camera prst="legacyPerspectiveBottomLeft"/>
            <a:lightRig rig="legacyFlat4" dir="t"/>
          </a:scene3d>
          <a:sp3d extrusionH="887400" prstMaterial="legacyMatte">
            <a:bevelT w="13500" h="13500" prst="angle"/>
            <a:bevelB w="13500" h="13500" prst="angle"/>
            <a:extrusionClr>
              <a:srgbClr val="D42800"/>
            </a:extrusionClr>
          </a:sp3d>
        </p:spPr>
        <p:txBody>
          <a:bodyPr wrap="none" anchor="ctr">
            <a:flatTx/>
          </a:bodyPr>
          <a:lstStyle/>
          <a:p>
            <a:r>
              <a:rPr lang="ar-SY" sz="4000">
                <a:effectLst>
                  <a:outerShdw blurRad="38100" dist="38100" dir="2700000" algn="tl">
                    <a:srgbClr val="000000"/>
                  </a:outerShdw>
                </a:effectLst>
              </a:rPr>
              <a:t>التأمين التكافلي</a:t>
            </a:r>
            <a:endParaRPr lang="en-US" sz="4000">
              <a:effectLst>
                <a:outerShdw blurRad="38100" dist="38100" dir="2700000" algn="tl">
                  <a:srgbClr val="000000"/>
                </a:outerShdw>
              </a:effectLst>
            </a:endParaRPr>
          </a:p>
        </p:txBody>
      </p:sp>
      <p:sp>
        <p:nvSpPr>
          <p:cNvPr id="160789" name="AutoShape 21"/>
          <p:cNvSpPr>
            <a:spLocks noChangeArrowheads="1"/>
          </p:cNvSpPr>
          <p:nvPr/>
        </p:nvSpPr>
        <p:spPr bwMode="auto">
          <a:xfrm>
            <a:off x="5795963" y="5300663"/>
            <a:ext cx="1512887" cy="838200"/>
          </a:xfrm>
          <a:prstGeom prst="flowChartAlternateProcess">
            <a:avLst/>
          </a:prstGeom>
          <a:gradFill rotWithShape="0">
            <a:gsLst>
              <a:gs pos="0">
                <a:srgbClr val="6600CC"/>
              </a:gs>
              <a:gs pos="50000">
                <a:srgbClr val="6600CC">
                  <a:gamma/>
                  <a:shade val="46275"/>
                  <a:invGamma/>
                </a:srgbClr>
              </a:gs>
              <a:gs pos="100000">
                <a:srgbClr val="6600CC"/>
              </a:gs>
            </a:gsLst>
            <a:lin ang="5400000" scaled="1"/>
          </a:gradFill>
          <a:ln w="12700">
            <a:miter lim="800000"/>
            <a:headEnd type="none" w="sm" len="sm"/>
            <a:tailEnd type="none" w="sm" len="sm"/>
          </a:ln>
          <a:effectLst/>
          <a:scene3d>
            <a:camera prst="legacyPerspectiveTop"/>
            <a:lightRig rig="legacyFlat2" dir="t"/>
          </a:scene3d>
          <a:sp3d extrusionH="887400" prstMaterial="legacyMatte">
            <a:bevelT w="13500" h="13500" prst="angle"/>
            <a:bevelB w="13500" h="13500" prst="angle"/>
            <a:extrusionClr>
              <a:srgbClr val="6600CC"/>
            </a:extrusionClr>
          </a:sp3d>
        </p:spPr>
        <p:txBody>
          <a:bodyPr wrap="none" anchor="ctr">
            <a:flatTx/>
          </a:bodyPr>
          <a:lstStyle/>
          <a:p>
            <a:r>
              <a:rPr lang="ar-SA" sz="2400" b="1">
                <a:effectLst>
                  <a:outerShdw blurRad="38100" dist="38100" dir="2700000" algn="tl">
                    <a:srgbClr val="000000"/>
                  </a:outerShdw>
                </a:effectLst>
              </a:rPr>
              <a:t>تجزئة وتوزيع الخطر</a:t>
            </a:r>
            <a:endParaRPr lang="en-US" sz="2400" b="1">
              <a:effectLst>
                <a:outerShdw blurRad="38100" dist="38100" dir="2700000" algn="tl">
                  <a:srgbClr val="000000"/>
                </a:outerShdw>
              </a:effectLst>
            </a:endParaRPr>
          </a:p>
          <a:p>
            <a:r>
              <a:rPr lang="ar-SA" sz="2400">
                <a:effectLst>
                  <a:outerShdw blurRad="38100" dist="38100" dir="2700000" algn="tl">
                    <a:srgbClr val="000000"/>
                  </a:outerShdw>
                </a:effectLst>
              </a:rPr>
              <a:t> </a:t>
            </a:r>
            <a:r>
              <a:rPr lang="ar-SA" sz="2400" b="1">
                <a:effectLst>
                  <a:outerShdw blurRad="38100" dist="38100" dir="2700000" algn="tl">
                    <a:srgbClr val="000000"/>
                  </a:outerShdw>
                </a:effectLst>
              </a:rPr>
              <a:t>الصكوك الإسلامية</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790" name="Line 22"/>
          <p:cNvSpPr>
            <a:spLocks noChangeShapeType="1"/>
          </p:cNvSpPr>
          <p:nvPr/>
        </p:nvSpPr>
        <p:spPr bwMode="auto">
          <a:xfrm flipH="1">
            <a:off x="5508625" y="5734050"/>
            <a:ext cx="287338" cy="0"/>
          </a:xfrm>
          <a:prstGeom prst="line">
            <a:avLst/>
          </a:prstGeom>
          <a:noFill/>
          <a:ln w="38100">
            <a:solidFill>
              <a:schemeClr val="tx1"/>
            </a:solidFill>
            <a:round/>
            <a:headEnd type="none" w="sm" len="sm"/>
            <a:tailEnd type="triangle" w="sm" len="sm"/>
          </a:ln>
          <a:effectLst/>
        </p:spPr>
        <p:txBody>
          <a:bodyPr wrap="none"/>
          <a:lstStyle/>
          <a:p>
            <a:endParaRPr lang="en-US"/>
          </a:p>
        </p:txBody>
      </p:sp>
      <p:sp>
        <p:nvSpPr>
          <p:cNvPr id="160791" name="Line 23"/>
          <p:cNvSpPr>
            <a:spLocks noChangeShapeType="1"/>
          </p:cNvSpPr>
          <p:nvPr/>
        </p:nvSpPr>
        <p:spPr bwMode="auto">
          <a:xfrm>
            <a:off x="5508625" y="1557338"/>
            <a:ext cx="0" cy="4967287"/>
          </a:xfrm>
          <a:prstGeom prst="line">
            <a:avLst/>
          </a:prstGeom>
          <a:noFill/>
          <a:ln w="38100">
            <a:solidFill>
              <a:schemeClr val="tx1"/>
            </a:solidFill>
            <a:round/>
            <a:headEnd type="none" w="sm" len="sm"/>
            <a:tailEnd type="none" w="sm" len="sm"/>
          </a:ln>
          <a:effectLst/>
        </p:spPr>
        <p:txBody>
          <a:bodyPr wrap="none"/>
          <a:lstStyle/>
          <a:p>
            <a:endParaRPr lang="en-US"/>
          </a:p>
        </p:txBody>
      </p:sp>
      <p:sp>
        <p:nvSpPr>
          <p:cNvPr id="160792" name="Line 24"/>
          <p:cNvSpPr>
            <a:spLocks noChangeShapeType="1"/>
          </p:cNvSpPr>
          <p:nvPr/>
        </p:nvSpPr>
        <p:spPr bwMode="auto">
          <a:xfrm flipH="1">
            <a:off x="4500563" y="1557338"/>
            <a:ext cx="1008062" cy="0"/>
          </a:xfrm>
          <a:prstGeom prst="line">
            <a:avLst/>
          </a:prstGeom>
          <a:noFill/>
          <a:ln w="38100">
            <a:solidFill>
              <a:schemeClr val="tx1"/>
            </a:solidFill>
            <a:round/>
            <a:headEnd/>
            <a:tailEnd type="triangle" w="med" len="med"/>
          </a:ln>
          <a:effectLst/>
        </p:spPr>
        <p:txBody>
          <a:bodyPr wrap="none"/>
          <a:lstStyle/>
          <a:p>
            <a:endParaRPr lang="en-US"/>
          </a:p>
        </p:txBody>
      </p:sp>
      <p:sp>
        <p:nvSpPr>
          <p:cNvPr id="160793" name="Line 25"/>
          <p:cNvSpPr>
            <a:spLocks noChangeShapeType="1"/>
          </p:cNvSpPr>
          <p:nvPr/>
        </p:nvSpPr>
        <p:spPr bwMode="auto">
          <a:xfrm flipH="1">
            <a:off x="4932363" y="6524625"/>
            <a:ext cx="576262" cy="0"/>
          </a:xfrm>
          <a:prstGeom prst="line">
            <a:avLst/>
          </a:prstGeom>
          <a:noFill/>
          <a:ln w="38100">
            <a:solidFill>
              <a:schemeClr val="tx1"/>
            </a:solidFill>
            <a:round/>
            <a:headEnd type="none" w="sm" len="sm"/>
            <a:tailEnd type="triangle" w="sm" len="sm"/>
          </a:ln>
          <a:effectLst/>
        </p:spPr>
        <p:txBody>
          <a:bodyPr wrap="none"/>
          <a:lstStyle/>
          <a:p>
            <a:endParaRPr lang="en-US"/>
          </a:p>
        </p:txBody>
      </p:sp>
      <p:sp>
        <p:nvSpPr>
          <p:cNvPr id="160795" name="Oval 27"/>
          <p:cNvSpPr>
            <a:spLocks noChangeArrowheads="1"/>
          </p:cNvSpPr>
          <p:nvPr/>
        </p:nvSpPr>
        <p:spPr bwMode="auto">
          <a:xfrm>
            <a:off x="3348038" y="1628775"/>
            <a:ext cx="1800225" cy="720725"/>
          </a:xfrm>
          <a:prstGeom prst="ellipse">
            <a:avLst/>
          </a:prstGeom>
          <a:gradFill rotWithShape="1">
            <a:gsLst>
              <a:gs pos="0">
                <a:srgbClr val="EAF165">
                  <a:gamma/>
                  <a:shade val="46275"/>
                  <a:invGamma/>
                </a:srgbClr>
              </a:gs>
              <a:gs pos="100000">
                <a:srgbClr val="EAF165"/>
              </a:gs>
            </a:gsLst>
            <a:lin ang="5400000" scaled="1"/>
          </a:gradFill>
          <a:ln w="12700">
            <a:round/>
            <a:headEnd type="none" w="sm" len="sm"/>
            <a:tailEnd type="none" w="sm" len="sm"/>
          </a:ln>
          <a:effectLst/>
          <a:scene3d>
            <a:camera prst="legacyPerspectiveTop"/>
            <a:lightRig rig="legacyFlat3" dir="b"/>
          </a:scene3d>
          <a:sp3d extrusionH="887400" prstMaterial="legacyMatte">
            <a:bevelT w="13500" h="13500" prst="angle"/>
            <a:bevelB w="13500" h="13500" prst="angle"/>
            <a:extrusionClr>
              <a:srgbClr val="EAF165"/>
            </a:extrusionClr>
          </a:sp3d>
        </p:spPr>
        <p:txBody>
          <a:bodyPr wrap="none" anchor="ctr">
            <a:flatTx/>
          </a:bodyPr>
          <a:lstStyle/>
          <a:p>
            <a:r>
              <a:rPr lang="ar-SA" sz="2400" b="1">
                <a:effectLst>
                  <a:outerShdw blurRad="38100" dist="38100" dir="2700000" algn="tl">
                    <a:srgbClr val="000000"/>
                  </a:outerShdw>
                </a:effectLst>
              </a:rPr>
              <a:t>صناديق السلع</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796" name="Oval 28"/>
          <p:cNvSpPr>
            <a:spLocks noChangeArrowheads="1"/>
          </p:cNvSpPr>
          <p:nvPr/>
        </p:nvSpPr>
        <p:spPr bwMode="auto">
          <a:xfrm>
            <a:off x="3132138" y="6021388"/>
            <a:ext cx="1871662" cy="649287"/>
          </a:xfrm>
          <a:prstGeom prst="ellipse">
            <a:avLst/>
          </a:prstGeom>
          <a:gradFill rotWithShape="1">
            <a:gsLst>
              <a:gs pos="0">
                <a:srgbClr val="EAF165"/>
              </a:gs>
              <a:gs pos="100000">
                <a:srgbClr val="EAF165">
                  <a:gamma/>
                  <a:shade val="46275"/>
                  <a:invGamma/>
                </a:srgbClr>
              </a:gs>
            </a:gsLst>
            <a:lin ang="5400000" scaled="1"/>
          </a:gradFill>
          <a:ln w="12700">
            <a:round/>
            <a:headEnd type="none" w="sm" len="sm"/>
            <a:tailEnd type="none" w="sm" len="sm"/>
          </a:ln>
          <a:effectLst/>
          <a:scene3d>
            <a:camera prst="legacyPerspectiveBottom"/>
            <a:lightRig rig="legacyFlat3" dir="t"/>
          </a:scene3d>
          <a:sp3d extrusionH="887400" prstMaterial="legacyMatte">
            <a:bevelT w="13500" h="13500" prst="angle"/>
            <a:bevelB w="13500" h="13500" prst="angle"/>
            <a:extrusionClr>
              <a:srgbClr val="EAF165"/>
            </a:extrusionClr>
          </a:sp3d>
        </p:spPr>
        <p:txBody>
          <a:bodyPr wrap="none" anchor="ctr">
            <a:flatTx/>
          </a:bodyPr>
          <a:lstStyle/>
          <a:p>
            <a:r>
              <a:rPr lang="ar-SA" b="1">
                <a:effectLst>
                  <a:outerShdw blurRad="38100" dist="38100" dir="2700000" algn="tl">
                    <a:srgbClr val="000000"/>
                  </a:outerShdw>
                </a:effectLst>
              </a:rPr>
              <a:t>صناديق الأسهم الإسلامية</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797" name="Line 29"/>
          <p:cNvSpPr>
            <a:spLocks noChangeShapeType="1"/>
          </p:cNvSpPr>
          <p:nvPr/>
        </p:nvSpPr>
        <p:spPr bwMode="auto">
          <a:xfrm>
            <a:off x="4427538" y="2349500"/>
            <a:ext cx="0" cy="3167063"/>
          </a:xfrm>
          <a:prstGeom prst="line">
            <a:avLst/>
          </a:prstGeom>
          <a:noFill/>
          <a:ln w="12700">
            <a:solidFill>
              <a:schemeClr val="tx1"/>
            </a:solidFill>
            <a:round/>
            <a:headEnd type="none" w="sm" len="sm"/>
            <a:tailEnd type="none" w="sm" len="sm"/>
          </a:ln>
          <a:effectLst/>
        </p:spPr>
        <p:txBody>
          <a:bodyPr wrap="none"/>
          <a:lstStyle/>
          <a:p>
            <a:endParaRPr lang="en-US"/>
          </a:p>
        </p:txBody>
      </p:sp>
      <p:sp>
        <p:nvSpPr>
          <p:cNvPr id="160798" name="AutoShape 30"/>
          <p:cNvSpPr>
            <a:spLocks noChangeArrowheads="1"/>
          </p:cNvSpPr>
          <p:nvPr/>
        </p:nvSpPr>
        <p:spPr bwMode="auto">
          <a:xfrm>
            <a:off x="3851275" y="3068638"/>
            <a:ext cx="1222375" cy="503237"/>
          </a:xfrm>
          <a:prstGeom prst="flowChartDecision">
            <a:avLst/>
          </a:prstGeom>
          <a:solidFill>
            <a:schemeClr val="accent1"/>
          </a:solidFill>
          <a:ln w="12700">
            <a:solidFill>
              <a:schemeClr val="tx1"/>
            </a:solidFill>
            <a:miter lim="800000"/>
            <a:headEnd type="none" w="sm" len="sm"/>
            <a:tailEnd type="none" w="sm" len="sm"/>
          </a:ln>
          <a:effectLst/>
        </p:spPr>
        <p:txBody>
          <a:bodyPr wrap="none" anchor="ctr"/>
          <a:lstStyle/>
          <a:p>
            <a:r>
              <a:rPr lang="ar-SA" b="1">
                <a:effectLst>
                  <a:outerShdw blurRad="38100" dist="38100" dir="2700000" algn="tl">
                    <a:srgbClr val="000000"/>
                  </a:outerShdw>
                </a:effectLst>
              </a:rPr>
              <a:t>المضاربة</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799" name="AutoShape 31"/>
          <p:cNvSpPr>
            <a:spLocks noChangeArrowheads="1"/>
          </p:cNvSpPr>
          <p:nvPr/>
        </p:nvSpPr>
        <p:spPr bwMode="auto">
          <a:xfrm>
            <a:off x="3779838" y="4868863"/>
            <a:ext cx="1225550" cy="576262"/>
          </a:xfrm>
          <a:prstGeom prst="flowChartDecision">
            <a:avLst/>
          </a:prstGeom>
          <a:solidFill>
            <a:schemeClr val="accent1"/>
          </a:solidFill>
          <a:ln w="12700">
            <a:solidFill>
              <a:schemeClr val="tx1"/>
            </a:solidFill>
            <a:miter lim="800000"/>
            <a:headEnd type="none" w="sm" len="sm"/>
            <a:tailEnd type="none" w="sm" len="sm"/>
          </a:ln>
          <a:effectLst/>
        </p:spPr>
        <p:txBody>
          <a:bodyPr wrap="none" anchor="ctr"/>
          <a:lstStyle/>
          <a:p>
            <a:r>
              <a:rPr lang="ar-SA" b="1">
                <a:effectLst>
                  <a:outerShdw blurRad="38100" dist="38100" dir="2700000" algn="tl">
                    <a:srgbClr val="000000"/>
                  </a:outerShdw>
                </a:effectLst>
              </a:rPr>
              <a:t>المشاركة</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800" name="AutoShape 32"/>
          <p:cNvSpPr>
            <a:spLocks noChangeArrowheads="1"/>
          </p:cNvSpPr>
          <p:nvPr/>
        </p:nvSpPr>
        <p:spPr bwMode="auto">
          <a:xfrm>
            <a:off x="3779838" y="3644900"/>
            <a:ext cx="1295400" cy="503238"/>
          </a:xfrm>
          <a:prstGeom prst="flowChartDecision">
            <a:avLst/>
          </a:prstGeom>
          <a:solidFill>
            <a:schemeClr val="accent1"/>
          </a:solidFill>
          <a:ln w="12700">
            <a:solidFill>
              <a:schemeClr val="tx1"/>
            </a:solidFill>
            <a:miter lim="800000"/>
            <a:headEnd type="none" w="sm" len="sm"/>
            <a:tailEnd type="none" w="sm" len="sm"/>
          </a:ln>
          <a:effectLst/>
        </p:spPr>
        <p:txBody>
          <a:bodyPr wrap="none" anchor="ctr"/>
          <a:lstStyle/>
          <a:p>
            <a:r>
              <a:rPr lang="ar-SA" b="1">
                <a:effectLst>
                  <a:outerShdw blurRad="38100" dist="38100" dir="2700000" algn="tl">
                    <a:srgbClr val="000000"/>
                  </a:outerShdw>
                </a:effectLst>
              </a:rPr>
              <a:t>الإجارة</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801" name="AutoShape 33"/>
          <p:cNvSpPr>
            <a:spLocks noChangeArrowheads="1"/>
          </p:cNvSpPr>
          <p:nvPr/>
        </p:nvSpPr>
        <p:spPr bwMode="auto">
          <a:xfrm>
            <a:off x="3779838" y="4221163"/>
            <a:ext cx="1296987" cy="503237"/>
          </a:xfrm>
          <a:prstGeom prst="flowChartDecision">
            <a:avLst/>
          </a:prstGeom>
          <a:solidFill>
            <a:schemeClr val="accent1"/>
          </a:solidFill>
          <a:ln w="12700">
            <a:solidFill>
              <a:schemeClr val="tx1"/>
            </a:solidFill>
            <a:miter lim="800000"/>
            <a:headEnd type="none" w="sm" len="sm"/>
            <a:tailEnd type="none" w="sm" len="sm"/>
          </a:ln>
          <a:effectLst/>
        </p:spPr>
        <p:txBody>
          <a:bodyPr wrap="none" anchor="ctr"/>
          <a:lstStyle/>
          <a:p>
            <a:r>
              <a:rPr lang="ar-SA" b="1">
                <a:effectLst>
                  <a:outerShdw blurRad="38100" dist="38100" dir="2700000" algn="tl">
                    <a:srgbClr val="000000"/>
                  </a:outerShdw>
                </a:effectLst>
              </a:rPr>
              <a:t>السلّم</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802" name="AutoShape 34"/>
          <p:cNvSpPr>
            <a:spLocks noChangeArrowheads="1"/>
          </p:cNvSpPr>
          <p:nvPr/>
        </p:nvSpPr>
        <p:spPr bwMode="auto">
          <a:xfrm>
            <a:off x="3779838" y="2492375"/>
            <a:ext cx="1295400" cy="503238"/>
          </a:xfrm>
          <a:prstGeom prst="flowChartDecision">
            <a:avLst/>
          </a:prstGeom>
          <a:solidFill>
            <a:schemeClr val="accent1"/>
          </a:solidFill>
          <a:ln w="12700">
            <a:solidFill>
              <a:schemeClr val="tx1"/>
            </a:solidFill>
            <a:miter lim="800000"/>
            <a:headEnd type="none" w="sm" len="sm"/>
            <a:tailEnd type="none" w="sm" len="sm"/>
          </a:ln>
          <a:effectLst/>
        </p:spPr>
        <p:txBody>
          <a:bodyPr wrap="none" anchor="ctr"/>
          <a:lstStyle/>
          <a:p>
            <a:r>
              <a:rPr lang="ar-SA" b="1">
                <a:effectLst>
                  <a:outerShdw blurRad="38100" dist="38100" dir="2700000" algn="tl">
                    <a:srgbClr val="000000"/>
                  </a:outerShdw>
                </a:effectLst>
              </a:rPr>
              <a:t>المرابحة</a:t>
            </a:r>
            <a:r>
              <a:rPr lang="ar-SA">
                <a:effectLst>
                  <a:outerShdw blurRad="38100" dist="38100" dir="2700000" algn="tl">
                    <a:srgbClr val="000000"/>
                  </a:outerShdw>
                </a:effectLst>
              </a:rPr>
              <a:t> </a:t>
            </a:r>
            <a:endParaRPr lang="en-US">
              <a:effectLst>
                <a:outerShdw blurRad="38100" dist="38100" dir="2700000" algn="tl">
                  <a:srgbClr val="000000"/>
                </a:outerShdw>
              </a:effectLst>
            </a:endParaRPr>
          </a:p>
        </p:txBody>
      </p:sp>
      <p:sp>
        <p:nvSpPr>
          <p:cNvPr id="160803" name="AutoShape 35"/>
          <p:cNvSpPr>
            <a:spLocks noChangeArrowheads="1"/>
          </p:cNvSpPr>
          <p:nvPr/>
        </p:nvSpPr>
        <p:spPr bwMode="auto">
          <a:xfrm>
            <a:off x="3779838" y="5516563"/>
            <a:ext cx="1296987" cy="503237"/>
          </a:xfrm>
          <a:prstGeom prst="flowChartDecision">
            <a:avLst/>
          </a:prstGeom>
          <a:solidFill>
            <a:schemeClr val="accent1"/>
          </a:solidFill>
          <a:ln w="12700">
            <a:solidFill>
              <a:schemeClr val="tx1"/>
            </a:solidFill>
            <a:miter lim="800000"/>
            <a:headEnd type="none" w="sm" len="sm"/>
            <a:tailEnd type="none" w="sm" len="sm"/>
          </a:ln>
          <a:effectLst/>
        </p:spPr>
        <p:txBody>
          <a:bodyPr wrap="none" anchor="ctr"/>
          <a:lstStyle/>
          <a:p>
            <a:r>
              <a:rPr lang="ar-SA" b="1" u="sng">
                <a:effectLst>
                  <a:outerShdw blurRad="38100" dist="38100" dir="2700000" algn="tl">
                    <a:srgbClr val="000000"/>
                  </a:outerShdw>
                </a:effectLst>
              </a:rPr>
              <a:t>الاستصناع</a:t>
            </a:r>
            <a:r>
              <a:rPr lang="ar-SA" u="sng">
                <a:effectLst>
                  <a:outerShdw blurRad="38100" dist="38100" dir="2700000" algn="tl">
                    <a:srgbClr val="000000"/>
                  </a:outerShdw>
                </a:effectLst>
              </a:rPr>
              <a:t> </a:t>
            </a:r>
            <a:endParaRPr lang="en-US" u="sng">
              <a:effectLst>
                <a:outerShdw blurRad="38100" dist="38100" dir="2700000" algn="tl">
                  <a:srgbClr val="000000"/>
                </a:outerShdw>
              </a:effectLst>
            </a:endParaRPr>
          </a:p>
        </p:txBody>
      </p:sp>
      <p:sp>
        <p:nvSpPr>
          <p:cNvPr id="160804" name="Oval 36"/>
          <p:cNvSpPr>
            <a:spLocks noChangeArrowheads="1"/>
          </p:cNvSpPr>
          <p:nvPr/>
        </p:nvSpPr>
        <p:spPr bwMode="auto">
          <a:xfrm>
            <a:off x="395288" y="1628775"/>
            <a:ext cx="2736850" cy="990600"/>
          </a:xfrm>
          <a:prstGeom prst="ellipse">
            <a:avLst/>
          </a:prstGeom>
          <a:gradFill rotWithShape="0">
            <a:gsLst>
              <a:gs pos="0">
                <a:schemeClr val="hlink"/>
              </a:gs>
              <a:gs pos="100000">
                <a:srgbClr val="FF99CC"/>
              </a:gs>
            </a:gsLst>
            <a:lin ang="2700000" scaled="1"/>
          </a:gradFill>
          <a:ln w="12700">
            <a:round/>
            <a:headEnd type="none" w="sm" len="sm"/>
            <a:tailEnd type="none" w="sm" len="sm"/>
          </a:ln>
          <a:effectLst/>
          <a:scene3d>
            <a:camera prst="legacyObliqueTopLeft"/>
            <a:lightRig rig="legacyFlat3" dir="t"/>
          </a:scene3d>
          <a:sp3d extrusionH="227000" prstMaterial="legacyMatte">
            <a:bevelT w="13500" h="13500" prst="angle"/>
            <a:bevelB w="13500" h="13500" prst="angle"/>
            <a:extrusionClr>
              <a:schemeClr val="hlink"/>
            </a:extrusionClr>
          </a:sp3d>
        </p:spPr>
        <p:txBody>
          <a:bodyPr wrap="none" anchor="ctr">
            <a:flatTx/>
          </a:bodyPr>
          <a:lstStyle/>
          <a:p>
            <a:r>
              <a:rPr lang="ar-SA" sz="2800" b="1">
                <a:effectLst>
                  <a:outerShdw blurRad="38100" dist="38100" dir="2700000" algn="tl">
                    <a:srgbClr val="000000"/>
                  </a:outerShdw>
                </a:effectLst>
              </a:rPr>
              <a:t>أساليب تحويل ونقل الخطر</a:t>
            </a:r>
            <a:r>
              <a:rPr lang="ar-SA">
                <a:effectLst>
                  <a:outerShdw blurRad="38100" dist="38100" dir="2700000" algn="tl">
                    <a:srgbClr val="000000"/>
                  </a:outerShdw>
                </a:effectLst>
              </a:rPr>
              <a:t> </a:t>
            </a:r>
            <a:endParaRPr lang="ar-SY">
              <a:effectLst>
                <a:outerShdw blurRad="38100" dist="38100" dir="2700000" algn="tl">
                  <a:srgbClr val="000000"/>
                </a:outerShdw>
              </a:effectLst>
            </a:endParaRPr>
          </a:p>
          <a:p>
            <a:endParaRPr lang="en-US">
              <a:effectLst>
                <a:outerShdw blurRad="38100" dist="38100" dir="2700000" algn="tl">
                  <a:srgbClr val="000000"/>
                </a:outerShdw>
              </a:effectLst>
            </a:endParaRPr>
          </a:p>
        </p:txBody>
      </p:sp>
      <p:sp>
        <p:nvSpPr>
          <p:cNvPr id="160805" name="Line 37"/>
          <p:cNvSpPr>
            <a:spLocks noChangeShapeType="1"/>
          </p:cNvSpPr>
          <p:nvPr/>
        </p:nvSpPr>
        <p:spPr bwMode="auto">
          <a:xfrm>
            <a:off x="7235825" y="5661025"/>
            <a:ext cx="431800" cy="0"/>
          </a:xfrm>
          <a:prstGeom prst="line">
            <a:avLst/>
          </a:prstGeom>
          <a:noFill/>
          <a:ln w="28575">
            <a:solidFill>
              <a:srgbClr val="FF6600"/>
            </a:solidFill>
            <a:round/>
            <a:headEnd type="none" w="sm" len="sm"/>
            <a:tailEnd type="none" w="sm" len="sm"/>
          </a:ln>
          <a:effectLst/>
        </p:spPr>
        <p:txBody>
          <a:bodyPr wrap="none"/>
          <a:lstStyle/>
          <a:p>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160774"/>
                                        </p:tgtEl>
                                        <p:attrNameLst>
                                          <p:attrName>style.visibility</p:attrName>
                                        </p:attrNameLst>
                                      </p:cBhvr>
                                      <p:to>
                                        <p:strVal val="visible"/>
                                      </p:to>
                                    </p:set>
                                    <p:animEffect transition="in" filter="dissolve">
                                      <p:cBhvr>
                                        <p:cTn id="7" dur="500"/>
                                        <p:tgtEl>
                                          <p:spTgt spid="160774"/>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160771"/>
                                        </p:tgtEl>
                                        <p:attrNameLst>
                                          <p:attrName>style.visibility</p:attrName>
                                        </p:attrNameLst>
                                      </p:cBhvr>
                                      <p:to>
                                        <p:strVal val="visible"/>
                                      </p:to>
                                    </p:set>
                                    <p:animEffect transition="in" filter="dissolve">
                                      <p:cBhvr>
                                        <p:cTn id="12" dur="500"/>
                                        <p:tgtEl>
                                          <p:spTgt spid="160771"/>
                                        </p:tgtEl>
                                      </p:cBhvr>
                                    </p:animEffect>
                                  </p:childTnLst>
                                </p:cTn>
                              </p:par>
                            </p:childTnLst>
                          </p:cTn>
                        </p:par>
                      </p:childTnLst>
                    </p:cTn>
                  </p:par>
                  <p:par>
                    <p:cTn id="13" fill="hold">
                      <p:stCondLst>
                        <p:cond delay="indefinite"/>
                      </p:stCondLst>
                      <p:childTnLst>
                        <p:par>
                          <p:cTn id="14" fill="hold">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160775"/>
                                        </p:tgtEl>
                                        <p:attrNameLst>
                                          <p:attrName>style.visibility</p:attrName>
                                        </p:attrNameLst>
                                      </p:cBhvr>
                                      <p:to>
                                        <p:strVal val="visible"/>
                                      </p:to>
                                    </p:set>
                                    <p:animEffect transition="in" filter="dissolve">
                                      <p:cBhvr>
                                        <p:cTn id="17" dur="500"/>
                                        <p:tgtEl>
                                          <p:spTgt spid="160775"/>
                                        </p:tgtEl>
                                      </p:cBhvr>
                                    </p:animEffect>
                                  </p:childTnLst>
                                </p:cTn>
                              </p:par>
                            </p:childTnLst>
                          </p:cTn>
                        </p:par>
                      </p:childTnLst>
                    </p:cTn>
                  </p:par>
                  <p:par>
                    <p:cTn id="18" fill="hold">
                      <p:stCondLst>
                        <p:cond delay="indefinite"/>
                      </p:stCondLst>
                      <p:childTnLst>
                        <p:par>
                          <p:cTn id="19" fill="hold">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160773"/>
                                        </p:tgtEl>
                                        <p:attrNameLst>
                                          <p:attrName>style.visibility</p:attrName>
                                        </p:attrNameLst>
                                      </p:cBhvr>
                                      <p:to>
                                        <p:strVal val="visible"/>
                                      </p:to>
                                    </p:set>
                                    <p:animEffect transition="in" filter="dissolve">
                                      <p:cBhvr>
                                        <p:cTn id="22" dur="500"/>
                                        <p:tgtEl>
                                          <p:spTgt spid="160773"/>
                                        </p:tgtEl>
                                      </p:cBhvr>
                                    </p:animEffect>
                                  </p:childTnLst>
                                </p:cTn>
                              </p:par>
                            </p:childTnLst>
                          </p:cTn>
                        </p:par>
                      </p:childTnLst>
                    </p:cTn>
                  </p:par>
                  <p:par>
                    <p:cTn id="23" fill="hold">
                      <p:stCondLst>
                        <p:cond delay="indefinite"/>
                      </p:stCondLst>
                      <p:childTnLst>
                        <p:par>
                          <p:cTn id="24" fill="hold">
                            <p:stCondLst>
                              <p:cond delay="0"/>
                            </p:stCondLst>
                            <p:childTnLst>
                              <p:par>
                                <p:cTn id="25" presetID="9" presetClass="entr" presetSubtype="0" fill="hold" grpId="0" nodeType="clickEffect">
                                  <p:stCondLst>
                                    <p:cond delay="0"/>
                                  </p:stCondLst>
                                  <p:childTnLst>
                                    <p:set>
                                      <p:cBhvr>
                                        <p:cTn id="26" dur="1" fill="hold">
                                          <p:stCondLst>
                                            <p:cond delay="0"/>
                                          </p:stCondLst>
                                        </p:cTn>
                                        <p:tgtEl>
                                          <p:spTgt spid="160772"/>
                                        </p:tgtEl>
                                        <p:attrNameLst>
                                          <p:attrName>style.visibility</p:attrName>
                                        </p:attrNameLst>
                                      </p:cBhvr>
                                      <p:to>
                                        <p:strVal val="visible"/>
                                      </p:to>
                                    </p:set>
                                    <p:animEffect transition="in" filter="dissolve">
                                      <p:cBhvr>
                                        <p:cTn id="27" dur="500"/>
                                        <p:tgtEl>
                                          <p:spTgt spid="160772"/>
                                        </p:tgtEl>
                                      </p:cBhvr>
                                    </p:animEffect>
                                  </p:childTnLst>
                                </p:cTn>
                              </p:par>
                            </p:childTnLst>
                          </p:cTn>
                        </p:par>
                      </p:childTnLst>
                    </p:cTn>
                  </p:par>
                  <p:par>
                    <p:cTn id="28" fill="hold">
                      <p:stCondLst>
                        <p:cond delay="indefinite"/>
                      </p:stCondLst>
                      <p:childTnLst>
                        <p:par>
                          <p:cTn id="29" fill="hold">
                            <p:stCondLst>
                              <p:cond delay="0"/>
                            </p:stCondLst>
                            <p:childTnLst>
                              <p:par>
                                <p:cTn id="30" presetID="9" presetClass="entr" presetSubtype="0" fill="hold" grpId="0" nodeType="clickEffect">
                                  <p:stCondLst>
                                    <p:cond delay="0"/>
                                  </p:stCondLst>
                                  <p:childTnLst>
                                    <p:set>
                                      <p:cBhvr>
                                        <p:cTn id="31" dur="1" fill="hold">
                                          <p:stCondLst>
                                            <p:cond delay="0"/>
                                          </p:stCondLst>
                                        </p:cTn>
                                        <p:tgtEl>
                                          <p:spTgt spid="160804"/>
                                        </p:tgtEl>
                                        <p:attrNameLst>
                                          <p:attrName>style.visibility</p:attrName>
                                        </p:attrNameLst>
                                      </p:cBhvr>
                                      <p:to>
                                        <p:strVal val="visible"/>
                                      </p:to>
                                    </p:set>
                                    <p:animEffect transition="in" filter="dissolve">
                                      <p:cBhvr>
                                        <p:cTn id="32" dur="500"/>
                                        <p:tgtEl>
                                          <p:spTgt spid="160804"/>
                                        </p:tgtEl>
                                      </p:cBhvr>
                                    </p:animEffect>
                                  </p:childTnLst>
                                </p:cTn>
                              </p:par>
                            </p:childTnLst>
                          </p:cTn>
                        </p:par>
                      </p:childTnLst>
                    </p:cTn>
                  </p:par>
                  <p:par>
                    <p:cTn id="33" fill="hold">
                      <p:stCondLst>
                        <p:cond delay="indefinite"/>
                      </p:stCondLst>
                      <p:childTnLst>
                        <p:par>
                          <p:cTn id="34" fill="hold">
                            <p:stCondLst>
                              <p:cond delay="0"/>
                            </p:stCondLst>
                            <p:childTnLst>
                              <p:par>
                                <p:cTn id="35" presetID="2" presetClass="entr" presetSubtype="8" fill="hold" grpId="0" nodeType="clickEffect">
                                  <p:stCondLst>
                                    <p:cond delay="0"/>
                                  </p:stCondLst>
                                  <p:childTnLst>
                                    <p:set>
                                      <p:cBhvr>
                                        <p:cTn id="36" dur="1" fill="hold">
                                          <p:stCondLst>
                                            <p:cond delay="0"/>
                                          </p:stCondLst>
                                        </p:cTn>
                                        <p:tgtEl>
                                          <p:spTgt spid="160776"/>
                                        </p:tgtEl>
                                        <p:attrNameLst>
                                          <p:attrName>style.visibility</p:attrName>
                                        </p:attrNameLst>
                                      </p:cBhvr>
                                      <p:to>
                                        <p:strVal val="visible"/>
                                      </p:to>
                                    </p:set>
                                    <p:anim calcmode="lin" valueType="num">
                                      <p:cBhvr additive="base">
                                        <p:cTn id="37" dur="500" fill="hold"/>
                                        <p:tgtEl>
                                          <p:spTgt spid="160776"/>
                                        </p:tgtEl>
                                        <p:attrNameLst>
                                          <p:attrName>ppt_x</p:attrName>
                                        </p:attrNameLst>
                                      </p:cBhvr>
                                      <p:tavLst>
                                        <p:tav tm="0">
                                          <p:val>
                                            <p:strVal val="0-#ppt_w/2"/>
                                          </p:val>
                                        </p:tav>
                                        <p:tav tm="100000">
                                          <p:val>
                                            <p:strVal val="#ppt_x"/>
                                          </p:val>
                                        </p:tav>
                                      </p:tavLst>
                                    </p:anim>
                                    <p:anim calcmode="lin" valueType="num">
                                      <p:cBhvr additive="base">
                                        <p:cTn id="38" dur="500" fill="hold"/>
                                        <p:tgtEl>
                                          <p:spTgt spid="160776"/>
                                        </p:tgtEl>
                                        <p:attrNameLst>
                                          <p:attrName>ppt_y</p:attrName>
                                        </p:attrNameLst>
                                      </p:cBhvr>
                                      <p:tavLst>
                                        <p:tav tm="0">
                                          <p:val>
                                            <p:strVal val="#ppt_y"/>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8" fill="hold" grpId="0" nodeType="clickEffect">
                                  <p:stCondLst>
                                    <p:cond delay="0"/>
                                  </p:stCondLst>
                                  <p:childTnLst>
                                    <p:set>
                                      <p:cBhvr>
                                        <p:cTn id="42" dur="1" fill="hold">
                                          <p:stCondLst>
                                            <p:cond delay="0"/>
                                          </p:stCondLst>
                                        </p:cTn>
                                        <p:tgtEl>
                                          <p:spTgt spid="160777"/>
                                        </p:tgtEl>
                                        <p:attrNameLst>
                                          <p:attrName>style.visibility</p:attrName>
                                        </p:attrNameLst>
                                      </p:cBhvr>
                                      <p:to>
                                        <p:strVal val="visible"/>
                                      </p:to>
                                    </p:set>
                                    <p:anim calcmode="lin" valueType="num">
                                      <p:cBhvr additive="base">
                                        <p:cTn id="43" dur="500" fill="hold"/>
                                        <p:tgtEl>
                                          <p:spTgt spid="160777"/>
                                        </p:tgtEl>
                                        <p:attrNameLst>
                                          <p:attrName>ppt_x</p:attrName>
                                        </p:attrNameLst>
                                      </p:cBhvr>
                                      <p:tavLst>
                                        <p:tav tm="0">
                                          <p:val>
                                            <p:strVal val="0-#ppt_w/2"/>
                                          </p:val>
                                        </p:tav>
                                        <p:tav tm="100000">
                                          <p:val>
                                            <p:strVal val="#ppt_x"/>
                                          </p:val>
                                        </p:tav>
                                      </p:tavLst>
                                    </p:anim>
                                    <p:anim calcmode="lin" valueType="num">
                                      <p:cBhvr additive="base">
                                        <p:cTn id="44" dur="500" fill="hold"/>
                                        <p:tgtEl>
                                          <p:spTgt spid="160777"/>
                                        </p:tgtEl>
                                        <p:attrNameLst>
                                          <p:attrName>ppt_y</p:attrName>
                                        </p:attrNameLst>
                                      </p:cBhvr>
                                      <p:tavLst>
                                        <p:tav tm="0">
                                          <p:val>
                                            <p:strVal val="#ppt_y"/>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8" fill="hold" grpId="0" nodeType="clickEffect">
                                  <p:stCondLst>
                                    <p:cond delay="0"/>
                                  </p:stCondLst>
                                  <p:childTnLst>
                                    <p:set>
                                      <p:cBhvr>
                                        <p:cTn id="48" dur="1" fill="hold">
                                          <p:stCondLst>
                                            <p:cond delay="0"/>
                                          </p:stCondLst>
                                        </p:cTn>
                                        <p:tgtEl>
                                          <p:spTgt spid="160778"/>
                                        </p:tgtEl>
                                        <p:attrNameLst>
                                          <p:attrName>style.visibility</p:attrName>
                                        </p:attrNameLst>
                                      </p:cBhvr>
                                      <p:to>
                                        <p:strVal val="visible"/>
                                      </p:to>
                                    </p:set>
                                    <p:anim calcmode="lin" valueType="num">
                                      <p:cBhvr additive="base">
                                        <p:cTn id="49" dur="500" fill="hold"/>
                                        <p:tgtEl>
                                          <p:spTgt spid="160778"/>
                                        </p:tgtEl>
                                        <p:attrNameLst>
                                          <p:attrName>ppt_x</p:attrName>
                                        </p:attrNameLst>
                                      </p:cBhvr>
                                      <p:tavLst>
                                        <p:tav tm="0">
                                          <p:val>
                                            <p:strVal val="0-#ppt_w/2"/>
                                          </p:val>
                                        </p:tav>
                                        <p:tav tm="100000">
                                          <p:val>
                                            <p:strVal val="#ppt_x"/>
                                          </p:val>
                                        </p:tav>
                                      </p:tavLst>
                                    </p:anim>
                                    <p:anim calcmode="lin" valueType="num">
                                      <p:cBhvr additive="base">
                                        <p:cTn id="50" dur="500" fill="hold"/>
                                        <p:tgtEl>
                                          <p:spTgt spid="160778"/>
                                        </p:tgtEl>
                                        <p:attrNameLst>
                                          <p:attrName>ppt_y</p:attrName>
                                        </p:attrNameLst>
                                      </p:cBhvr>
                                      <p:tavLst>
                                        <p:tav tm="0">
                                          <p:val>
                                            <p:strVal val="#ppt_y"/>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8" fill="hold" grpId="0" nodeType="clickEffect">
                                  <p:stCondLst>
                                    <p:cond delay="0"/>
                                  </p:stCondLst>
                                  <p:childTnLst>
                                    <p:set>
                                      <p:cBhvr>
                                        <p:cTn id="54" dur="1" fill="hold">
                                          <p:stCondLst>
                                            <p:cond delay="0"/>
                                          </p:stCondLst>
                                        </p:cTn>
                                        <p:tgtEl>
                                          <p:spTgt spid="160779"/>
                                        </p:tgtEl>
                                        <p:attrNameLst>
                                          <p:attrName>style.visibility</p:attrName>
                                        </p:attrNameLst>
                                      </p:cBhvr>
                                      <p:to>
                                        <p:strVal val="visible"/>
                                      </p:to>
                                    </p:set>
                                    <p:anim calcmode="lin" valueType="num">
                                      <p:cBhvr additive="base">
                                        <p:cTn id="55" dur="500" fill="hold"/>
                                        <p:tgtEl>
                                          <p:spTgt spid="160779"/>
                                        </p:tgtEl>
                                        <p:attrNameLst>
                                          <p:attrName>ppt_x</p:attrName>
                                        </p:attrNameLst>
                                      </p:cBhvr>
                                      <p:tavLst>
                                        <p:tav tm="0">
                                          <p:val>
                                            <p:strVal val="0-#ppt_w/2"/>
                                          </p:val>
                                        </p:tav>
                                        <p:tav tm="100000">
                                          <p:val>
                                            <p:strVal val="#ppt_x"/>
                                          </p:val>
                                        </p:tav>
                                      </p:tavLst>
                                    </p:anim>
                                    <p:anim calcmode="lin" valueType="num">
                                      <p:cBhvr additive="base">
                                        <p:cTn id="56" dur="500" fill="hold"/>
                                        <p:tgtEl>
                                          <p:spTgt spid="160779"/>
                                        </p:tgtEl>
                                        <p:attrNameLst>
                                          <p:attrName>ppt_y</p:attrName>
                                        </p:attrNameLst>
                                      </p:cBhvr>
                                      <p:tavLst>
                                        <p:tav tm="0">
                                          <p:val>
                                            <p:strVal val="#ppt_y"/>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8" fill="hold" grpId="0" nodeType="clickEffect">
                                  <p:stCondLst>
                                    <p:cond delay="0"/>
                                  </p:stCondLst>
                                  <p:childTnLst>
                                    <p:set>
                                      <p:cBhvr>
                                        <p:cTn id="60" dur="1" fill="hold">
                                          <p:stCondLst>
                                            <p:cond delay="0"/>
                                          </p:stCondLst>
                                        </p:cTn>
                                        <p:tgtEl>
                                          <p:spTgt spid="160780"/>
                                        </p:tgtEl>
                                        <p:attrNameLst>
                                          <p:attrName>style.visibility</p:attrName>
                                        </p:attrNameLst>
                                      </p:cBhvr>
                                      <p:to>
                                        <p:strVal val="visible"/>
                                      </p:to>
                                    </p:set>
                                    <p:anim calcmode="lin" valueType="num">
                                      <p:cBhvr additive="base">
                                        <p:cTn id="61" dur="500" fill="hold"/>
                                        <p:tgtEl>
                                          <p:spTgt spid="160780"/>
                                        </p:tgtEl>
                                        <p:attrNameLst>
                                          <p:attrName>ppt_x</p:attrName>
                                        </p:attrNameLst>
                                      </p:cBhvr>
                                      <p:tavLst>
                                        <p:tav tm="0">
                                          <p:val>
                                            <p:strVal val="0-#ppt_w/2"/>
                                          </p:val>
                                        </p:tav>
                                        <p:tav tm="100000">
                                          <p:val>
                                            <p:strVal val="#ppt_x"/>
                                          </p:val>
                                        </p:tav>
                                      </p:tavLst>
                                    </p:anim>
                                    <p:anim calcmode="lin" valueType="num">
                                      <p:cBhvr additive="base">
                                        <p:cTn id="62" dur="500" fill="hold"/>
                                        <p:tgtEl>
                                          <p:spTgt spid="160780"/>
                                        </p:tgtEl>
                                        <p:attrNameLst>
                                          <p:attrName>ppt_y</p:attrName>
                                        </p:attrNameLst>
                                      </p:cBhvr>
                                      <p:tavLst>
                                        <p:tav tm="0">
                                          <p:val>
                                            <p:strVal val="#ppt_y"/>
                                          </p:val>
                                        </p:tav>
                                        <p:tav tm="100000">
                                          <p:val>
                                            <p:strVal val="#ppt_y"/>
                                          </p:val>
                                        </p:tav>
                                      </p:tavLst>
                                    </p:anim>
                                  </p:childTnLst>
                                </p:cTn>
                              </p:par>
                            </p:childTnLst>
                          </p:cTn>
                        </p:par>
                      </p:childTnLst>
                    </p:cTn>
                  </p:par>
                  <p:par>
                    <p:cTn id="63" fill="hold">
                      <p:stCondLst>
                        <p:cond delay="indefinite"/>
                      </p:stCondLst>
                      <p:childTnLst>
                        <p:par>
                          <p:cTn id="64" fill="hold">
                            <p:stCondLst>
                              <p:cond delay="0"/>
                            </p:stCondLst>
                            <p:childTnLst>
                              <p:par>
                                <p:cTn id="65" presetID="2" presetClass="entr" presetSubtype="8" fill="hold" grpId="0" nodeType="clickEffect">
                                  <p:stCondLst>
                                    <p:cond delay="0"/>
                                  </p:stCondLst>
                                  <p:childTnLst>
                                    <p:set>
                                      <p:cBhvr>
                                        <p:cTn id="66" dur="1" fill="hold">
                                          <p:stCondLst>
                                            <p:cond delay="0"/>
                                          </p:stCondLst>
                                        </p:cTn>
                                        <p:tgtEl>
                                          <p:spTgt spid="160781"/>
                                        </p:tgtEl>
                                        <p:attrNameLst>
                                          <p:attrName>style.visibility</p:attrName>
                                        </p:attrNameLst>
                                      </p:cBhvr>
                                      <p:to>
                                        <p:strVal val="visible"/>
                                      </p:to>
                                    </p:set>
                                    <p:anim calcmode="lin" valueType="num">
                                      <p:cBhvr additive="base">
                                        <p:cTn id="67" dur="500" fill="hold"/>
                                        <p:tgtEl>
                                          <p:spTgt spid="160781"/>
                                        </p:tgtEl>
                                        <p:attrNameLst>
                                          <p:attrName>ppt_x</p:attrName>
                                        </p:attrNameLst>
                                      </p:cBhvr>
                                      <p:tavLst>
                                        <p:tav tm="0">
                                          <p:val>
                                            <p:strVal val="0-#ppt_w/2"/>
                                          </p:val>
                                        </p:tav>
                                        <p:tav tm="100000">
                                          <p:val>
                                            <p:strVal val="#ppt_x"/>
                                          </p:val>
                                        </p:tav>
                                      </p:tavLst>
                                    </p:anim>
                                    <p:anim calcmode="lin" valueType="num">
                                      <p:cBhvr additive="base">
                                        <p:cTn id="68" dur="500" fill="hold"/>
                                        <p:tgtEl>
                                          <p:spTgt spid="160781"/>
                                        </p:tgtEl>
                                        <p:attrNameLst>
                                          <p:attrName>ppt_y</p:attrName>
                                        </p:attrNameLst>
                                      </p:cBhvr>
                                      <p:tavLst>
                                        <p:tav tm="0">
                                          <p:val>
                                            <p:strVal val="#ppt_y"/>
                                          </p:val>
                                        </p:tav>
                                        <p:tav tm="100000">
                                          <p:val>
                                            <p:strVal val="#ppt_y"/>
                                          </p:val>
                                        </p:tav>
                                      </p:tavLst>
                                    </p:anim>
                                  </p:childTnLst>
                                </p:cTn>
                              </p:par>
                            </p:childTnLst>
                          </p:cTn>
                        </p:par>
                      </p:childTnLst>
                    </p:cTn>
                  </p:par>
                  <p:par>
                    <p:cTn id="69" fill="hold">
                      <p:stCondLst>
                        <p:cond delay="indefinite"/>
                      </p:stCondLst>
                      <p:childTnLst>
                        <p:par>
                          <p:cTn id="70" fill="hold">
                            <p:stCondLst>
                              <p:cond delay="0"/>
                            </p:stCondLst>
                            <p:childTnLst>
                              <p:par>
                                <p:cTn id="71" presetID="2" presetClass="entr" presetSubtype="8" fill="hold" grpId="0" nodeType="clickEffect">
                                  <p:stCondLst>
                                    <p:cond delay="0"/>
                                  </p:stCondLst>
                                  <p:childTnLst>
                                    <p:set>
                                      <p:cBhvr>
                                        <p:cTn id="72" dur="1" fill="hold">
                                          <p:stCondLst>
                                            <p:cond delay="0"/>
                                          </p:stCondLst>
                                        </p:cTn>
                                        <p:tgtEl>
                                          <p:spTgt spid="160782"/>
                                        </p:tgtEl>
                                        <p:attrNameLst>
                                          <p:attrName>style.visibility</p:attrName>
                                        </p:attrNameLst>
                                      </p:cBhvr>
                                      <p:to>
                                        <p:strVal val="visible"/>
                                      </p:to>
                                    </p:set>
                                    <p:anim calcmode="lin" valueType="num">
                                      <p:cBhvr additive="base">
                                        <p:cTn id="73" dur="500" fill="hold"/>
                                        <p:tgtEl>
                                          <p:spTgt spid="160782"/>
                                        </p:tgtEl>
                                        <p:attrNameLst>
                                          <p:attrName>ppt_x</p:attrName>
                                        </p:attrNameLst>
                                      </p:cBhvr>
                                      <p:tavLst>
                                        <p:tav tm="0">
                                          <p:val>
                                            <p:strVal val="0-#ppt_w/2"/>
                                          </p:val>
                                        </p:tav>
                                        <p:tav tm="100000">
                                          <p:val>
                                            <p:strVal val="#ppt_x"/>
                                          </p:val>
                                        </p:tav>
                                      </p:tavLst>
                                    </p:anim>
                                    <p:anim calcmode="lin" valueType="num">
                                      <p:cBhvr additive="base">
                                        <p:cTn id="74" dur="500" fill="hold"/>
                                        <p:tgtEl>
                                          <p:spTgt spid="160782"/>
                                        </p:tgtEl>
                                        <p:attrNameLst>
                                          <p:attrName>ppt_y</p:attrName>
                                        </p:attrNameLst>
                                      </p:cBhvr>
                                      <p:tavLst>
                                        <p:tav tm="0">
                                          <p:val>
                                            <p:strVal val="#ppt_y"/>
                                          </p:val>
                                        </p:tav>
                                        <p:tav tm="100000">
                                          <p:val>
                                            <p:strVal val="#ppt_y"/>
                                          </p:val>
                                        </p:tav>
                                      </p:tavLst>
                                    </p:anim>
                                  </p:childTnLst>
                                </p:cTn>
                              </p:par>
                            </p:childTnLst>
                          </p:cTn>
                        </p:par>
                      </p:childTnLst>
                    </p:cTn>
                  </p:par>
                  <p:par>
                    <p:cTn id="75" fill="hold">
                      <p:stCondLst>
                        <p:cond delay="indefinite"/>
                      </p:stCondLst>
                      <p:childTnLst>
                        <p:par>
                          <p:cTn id="76" fill="hold">
                            <p:stCondLst>
                              <p:cond delay="0"/>
                            </p:stCondLst>
                            <p:childTnLst>
                              <p:par>
                                <p:cTn id="77" presetID="2" presetClass="entr" presetSubtype="8" fill="hold" grpId="0" nodeType="clickEffect">
                                  <p:stCondLst>
                                    <p:cond delay="0"/>
                                  </p:stCondLst>
                                  <p:childTnLst>
                                    <p:set>
                                      <p:cBhvr>
                                        <p:cTn id="78" dur="1" fill="hold">
                                          <p:stCondLst>
                                            <p:cond delay="0"/>
                                          </p:stCondLst>
                                        </p:cTn>
                                        <p:tgtEl>
                                          <p:spTgt spid="160784"/>
                                        </p:tgtEl>
                                        <p:attrNameLst>
                                          <p:attrName>style.visibility</p:attrName>
                                        </p:attrNameLst>
                                      </p:cBhvr>
                                      <p:to>
                                        <p:strVal val="visible"/>
                                      </p:to>
                                    </p:set>
                                    <p:anim calcmode="lin" valueType="num">
                                      <p:cBhvr additive="base">
                                        <p:cTn id="79" dur="500" fill="hold"/>
                                        <p:tgtEl>
                                          <p:spTgt spid="160784"/>
                                        </p:tgtEl>
                                        <p:attrNameLst>
                                          <p:attrName>ppt_x</p:attrName>
                                        </p:attrNameLst>
                                      </p:cBhvr>
                                      <p:tavLst>
                                        <p:tav tm="0">
                                          <p:val>
                                            <p:strVal val="0-#ppt_w/2"/>
                                          </p:val>
                                        </p:tav>
                                        <p:tav tm="100000">
                                          <p:val>
                                            <p:strVal val="#ppt_x"/>
                                          </p:val>
                                        </p:tav>
                                      </p:tavLst>
                                    </p:anim>
                                    <p:anim calcmode="lin" valueType="num">
                                      <p:cBhvr additive="base">
                                        <p:cTn id="80" dur="500" fill="hold"/>
                                        <p:tgtEl>
                                          <p:spTgt spid="160784"/>
                                        </p:tgtEl>
                                        <p:attrNameLst>
                                          <p:attrName>ppt_y</p:attrName>
                                        </p:attrNameLst>
                                      </p:cBhvr>
                                      <p:tavLst>
                                        <p:tav tm="0">
                                          <p:val>
                                            <p:strVal val="#ppt_y"/>
                                          </p:val>
                                        </p:tav>
                                        <p:tav tm="100000">
                                          <p:val>
                                            <p:strVal val="#ppt_y"/>
                                          </p:val>
                                        </p:tav>
                                      </p:tavLst>
                                    </p:anim>
                                  </p:childTnLst>
                                </p:cTn>
                              </p:par>
                            </p:childTnLst>
                          </p:cTn>
                        </p:par>
                      </p:childTnLst>
                    </p:cTn>
                  </p:par>
                  <p:par>
                    <p:cTn id="81" fill="hold">
                      <p:stCondLst>
                        <p:cond delay="indefinite"/>
                      </p:stCondLst>
                      <p:childTnLst>
                        <p:par>
                          <p:cTn id="82" fill="hold">
                            <p:stCondLst>
                              <p:cond delay="0"/>
                            </p:stCondLst>
                            <p:childTnLst>
                              <p:par>
                                <p:cTn id="83" presetID="2" presetClass="entr" presetSubtype="8" fill="hold" grpId="0" nodeType="clickEffect">
                                  <p:stCondLst>
                                    <p:cond delay="0"/>
                                  </p:stCondLst>
                                  <p:childTnLst>
                                    <p:set>
                                      <p:cBhvr>
                                        <p:cTn id="84" dur="1" fill="hold">
                                          <p:stCondLst>
                                            <p:cond delay="0"/>
                                          </p:stCondLst>
                                        </p:cTn>
                                        <p:tgtEl>
                                          <p:spTgt spid="160783"/>
                                        </p:tgtEl>
                                        <p:attrNameLst>
                                          <p:attrName>style.visibility</p:attrName>
                                        </p:attrNameLst>
                                      </p:cBhvr>
                                      <p:to>
                                        <p:strVal val="visible"/>
                                      </p:to>
                                    </p:set>
                                    <p:anim calcmode="lin" valueType="num">
                                      <p:cBhvr additive="base">
                                        <p:cTn id="85" dur="500" fill="hold"/>
                                        <p:tgtEl>
                                          <p:spTgt spid="160783"/>
                                        </p:tgtEl>
                                        <p:attrNameLst>
                                          <p:attrName>ppt_x</p:attrName>
                                        </p:attrNameLst>
                                      </p:cBhvr>
                                      <p:tavLst>
                                        <p:tav tm="0">
                                          <p:val>
                                            <p:strVal val="0-#ppt_w/2"/>
                                          </p:val>
                                        </p:tav>
                                        <p:tav tm="100000">
                                          <p:val>
                                            <p:strVal val="#ppt_x"/>
                                          </p:val>
                                        </p:tav>
                                      </p:tavLst>
                                    </p:anim>
                                    <p:anim calcmode="lin" valueType="num">
                                      <p:cBhvr additive="base">
                                        <p:cTn id="86" dur="500" fill="hold"/>
                                        <p:tgtEl>
                                          <p:spTgt spid="160783"/>
                                        </p:tgtEl>
                                        <p:attrNameLst>
                                          <p:attrName>ppt_y</p:attrName>
                                        </p:attrNameLst>
                                      </p:cBhvr>
                                      <p:tavLst>
                                        <p:tav tm="0">
                                          <p:val>
                                            <p:strVal val="#ppt_y"/>
                                          </p:val>
                                        </p:tav>
                                        <p:tav tm="100000">
                                          <p:val>
                                            <p:strVal val="#ppt_y"/>
                                          </p:val>
                                        </p:tav>
                                      </p:tavLst>
                                    </p:anim>
                                  </p:childTnLst>
                                </p:cTn>
                              </p:par>
                            </p:childTnLst>
                          </p:cTn>
                        </p:par>
                      </p:childTnLst>
                    </p:cTn>
                  </p:par>
                  <p:par>
                    <p:cTn id="87" fill="hold">
                      <p:stCondLst>
                        <p:cond delay="indefinite"/>
                      </p:stCondLst>
                      <p:childTnLst>
                        <p:par>
                          <p:cTn id="88" fill="hold">
                            <p:stCondLst>
                              <p:cond delay="0"/>
                            </p:stCondLst>
                            <p:childTnLst>
                              <p:par>
                                <p:cTn id="89" presetID="2" presetClass="entr" presetSubtype="8" fill="hold" grpId="0" nodeType="clickEffect">
                                  <p:stCondLst>
                                    <p:cond delay="0"/>
                                  </p:stCondLst>
                                  <p:childTnLst>
                                    <p:set>
                                      <p:cBhvr>
                                        <p:cTn id="90" dur="1" fill="hold">
                                          <p:stCondLst>
                                            <p:cond delay="0"/>
                                          </p:stCondLst>
                                        </p:cTn>
                                        <p:tgtEl>
                                          <p:spTgt spid="160805"/>
                                        </p:tgtEl>
                                        <p:attrNameLst>
                                          <p:attrName>style.visibility</p:attrName>
                                        </p:attrNameLst>
                                      </p:cBhvr>
                                      <p:to>
                                        <p:strVal val="visible"/>
                                      </p:to>
                                    </p:set>
                                    <p:anim calcmode="lin" valueType="num">
                                      <p:cBhvr additive="base">
                                        <p:cTn id="91" dur="500" fill="hold"/>
                                        <p:tgtEl>
                                          <p:spTgt spid="160805"/>
                                        </p:tgtEl>
                                        <p:attrNameLst>
                                          <p:attrName>ppt_x</p:attrName>
                                        </p:attrNameLst>
                                      </p:cBhvr>
                                      <p:tavLst>
                                        <p:tav tm="0">
                                          <p:val>
                                            <p:strVal val="0-#ppt_w/2"/>
                                          </p:val>
                                        </p:tav>
                                        <p:tav tm="100000">
                                          <p:val>
                                            <p:strVal val="#ppt_x"/>
                                          </p:val>
                                        </p:tav>
                                      </p:tavLst>
                                    </p:anim>
                                    <p:anim calcmode="lin" valueType="num">
                                      <p:cBhvr additive="base">
                                        <p:cTn id="92" dur="500" fill="hold"/>
                                        <p:tgtEl>
                                          <p:spTgt spid="160805"/>
                                        </p:tgtEl>
                                        <p:attrNameLst>
                                          <p:attrName>ppt_y</p:attrName>
                                        </p:attrNameLst>
                                      </p:cBhvr>
                                      <p:tavLst>
                                        <p:tav tm="0">
                                          <p:val>
                                            <p:strVal val="#ppt_y"/>
                                          </p:val>
                                        </p:tav>
                                        <p:tav tm="100000">
                                          <p:val>
                                            <p:strVal val="#ppt_y"/>
                                          </p:val>
                                        </p:tav>
                                      </p:tavLst>
                                    </p:anim>
                                  </p:childTnLst>
                                </p:cTn>
                              </p:par>
                            </p:childTnLst>
                          </p:cTn>
                        </p:par>
                      </p:childTnLst>
                    </p:cTn>
                  </p:par>
                  <p:par>
                    <p:cTn id="93" fill="hold">
                      <p:stCondLst>
                        <p:cond delay="indefinite"/>
                      </p:stCondLst>
                      <p:childTnLst>
                        <p:par>
                          <p:cTn id="94" fill="hold">
                            <p:stCondLst>
                              <p:cond delay="0"/>
                            </p:stCondLst>
                            <p:childTnLst>
                              <p:par>
                                <p:cTn id="95" presetID="48" presetClass="entr" presetSubtype="0" accel="50000" fill="hold" grpId="0" nodeType="clickEffect">
                                  <p:stCondLst>
                                    <p:cond delay="0"/>
                                  </p:stCondLst>
                                  <p:childTnLst>
                                    <p:set>
                                      <p:cBhvr>
                                        <p:cTn id="96" dur="1" fill="hold">
                                          <p:stCondLst>
                                            <p:cond delay="0"/>
                                          </p:stCondLst>
                                        </p:cTn>
                                        <p:tgtEl>
                                          <p:spTgt spid="160785"/>
                                        </p:tgtEl>
                                        <p:attrNameLst>
                                          <p:attrName>style.visibility</p:attrName>
                                        </p:attrNameLst>
                                      </p:cBhvr>
                                      <p:to>
                                        <p:strVal val="visible"/>
                                      </p:to>
                                    </p:set>
                                    <p:anim calcmode="lin" valueType="num">
                                      <p:cBhvr>
                                        <p:cTn id="97" dur="1000" fill="hold"/>
                                        <p:tgtEl>
                                          <p:spTgt spid="160785"/>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98" dur="1000" fill="hold"/>
                                        <p:tgtEl>
                                          <p:spTgt spid="160785"/>
                                        </p:tgtEl>
                                        <p:attrNameLst>
                                          <p:attrName>ppt_x</p:attrName>
                                        </p:attrNameLst>
                                      </p:cBhvr>
                                      <p:tavLst>
                                        <p:tav tm="0">
                                          <p:val>
                                            <p:fltVal val="-1"/>
                                          </p:val>
                                        </p:tav>
                                        <p:tav tm="50000">
                                          <p:val>
                                            <p:fltVal val="0.95"/>
                                          </p:val>
                                        </p:tav>
                                        <p:tav tm="100000">
                                          <p:val>
                                            <p:strVal val="#ppt_x"/>
                                          </p:val>
                                        </p:tav>
                                      </p:tavLst>
                                    </p:anim>
                                    <p:anim calcmode="lin" valueType="num">
                                      <p:cBhvr>
                                        <p:cTn id="99" dur="1000" fill="hold"/>
                                        <p:tgtEl>
                                          <p:spTgt spid="160785"/>
                                        </p:tgtEl>
                                        <p:attrNameLst>
                                          <p:attrName>ppt_y</p:attrName>
                                        </p:attrNameLst>
                                      </p:cBhvr>
                                      <p:tavLst>
                                        <p:tav tm="0">
                                          <p:val>
                                            <p:strVal val="#ppt_y"/>
                                          </p:val>
                                        </p:tav>
                                        <p:tav tm="100000">
                                          <p:val>
                                            <p:strVal val="#ppt_y"/>
                                          </p:val>
                                        </p:tav>
                                      </p:tavLst>
                                    </p:anim>
                                    <p:animEffect transition="in" filter="fade">
                                      <p:cBhvr>
                                        <p:cTn id="100" dur="1000"/>
                                        <p:tgtEl>
                                          <p:spTgt spid="160785"/>
                                        </p:tgtEl>
                                      </p:cBhvr>
                                    </p:animEffect>
                                  </p:childTnLst>
                                </p:cTn>
                              </p:par>
                            </p:childTnLst>
                          </p:cTn>
                        </p:par>
                      </p:childTnLst>
                    </p:cTn>
                  </p:par>
                  <p:par>
                    <p:cTn id="101" fill="hold">
                      <p:stCondLst>
                        <p:cond delay="indefinite"/>
                      </p:stCondLst>
                      <p:childTnLst>
                        <p:par>
                          <p:cTn id="102" fill="hold">
                            <p:stCondLst>
                              <p:cond delay="0"/>
                            </p:stCondLst>
                            <p:childTnLst>
                              <p:par>
                                <p:cTn id="103" presetID="48" presetClass="entr" presetSubtype="0" accel="50000" fill="hold" grpId="0" nodeType="clickEffect">
                                  <p:stCondLst>
                                    <p:cond delay="0"/>
                                  </p:stCondLst>
                                  <p:childTnLst>
                                    <p:set>
                                      <p:cBhvr>
                                        <p:cTn id="104" dur="1" fill="hold">
                                          <p:stCondLst>
                                            <p:cond delay="0"/>
                                          </p:stCondLst>
                                        </p:cTn>
                                        <p:tgtEl>
                                          <p:spTgt spid="160789"/>
                                        </p:tgtEl>
                                        <p:attrNameLst>
                                          <p:attrName>style.visibility</p:attrName>
                                        </p:attrNameLst>
                                      </p:cBhvr>
                                      <p:to>
                                        <p:strVal val="visible"/>
                                      </p:to>
                                    </p:set>
                                    <p:anim calcmode="lin" valueType="num">
                                      <p:cBhvr>
                                        <p:cTn id="105" dur="1000" fill="hold"/>
                                        <p:tgtEl>
                                          <p:spTgt spid="160789"/>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106" dur="1000" fill="hold"/>
                                        <p:tgtEl>
                                          <p:spTgt spid="160789"/>
                                        </p:tgtEl>
                                        <p:attrNameLst>
                                          <p:attrName>ppt_x</p:attrName>
                                        </p:attrNameLst>
                                      </p:cBhvr>
                                      <p:tavLst>
                                        <p:tav tm="0">
                                          <p:val>
                                            <p:fltVal val="-1"/>
                                          </p:val>
                                        </p:tav>
                                        <p:tav tm="50000">
                                          <p:val>
                                            <p:fltVal val="0.95"/>
                                          </p:val>
                                        </p:tav>
                                        <p:tav tm="100000">
                                          <p:val>
                                            <p:strVal val="#ppt_x"/>
                                          </p:val>
                                        </p:tav>
                                      </p:tavLst>
                                    </p:anim>
                                    <p:anim calcmode="lin" valueType="num">
                                      <p:cBhvr>
                                        <p:cTn id="107" dur="1000" fill="hold"/>
                                        <p:tgtEl>
                                          <p:spTgt spid="160789"/>
                                        </p:tgtEl>
                                        <p:attrNameLst>
                                          <p:attrName>ppt_y</p:attrName>
                                        </p:attrNameLst>
                                      </p:cBhvr>
                                      <p:tavLst>
                                        <p:tav tm="0">
                                          <p:val>
                                            <p:strVal val="#ppt_y"/>
                                          </p:val>
                                        </p:tav>
                                        <p:tav tm="100000">
                                          <p:val>
                                            <p:strVal val="#ppt_y"/>
                                          </p:val>
                                        </p:tav>
                                      </p:tavLst>
                                    </p:anim>
                                    <p:animEffect transition="in" filter="fade">
                                      <p:cBhvr>
                                        <p:cTn id="108" dur="1000"/>
                                        <p:tgtEl>
                                          <p:spTgt spid="160789"/>
                                        </p:tgtEl>
                                      </p:cBhvr>
                                    </p:animEffect>
                                  </p:childTnLst>
                                </p:cTn>
                              </p:par>
                            </p:childTnLst>
                          </p:cTn>
                        </p:par>
                      </p:childTnLst>
                    </p:cTn>
                  </p:par>
                  <p:par>
                    <p:cTn id="109" fill="hold">
                      <p:stCondLst>
                        <p:cond delay="indefinite"/>
                      </p:stCondLst>
                      <p:childTnLst>
                        <p:par>
                          <p:cTn id="110" fill="hold">
                            <p:stCondLst>
                              <p:cond delay="0"/>
                            </p:stCondLst>
                            <p:childTnLst>
                              <p:par>
                                <p:cTn id="111" presetID="54" presetClass="entr" presetSubtype="0" accel="100000" fill="hold" grpId="0" nodeType="clickEffect">
                                  <p:stCondLst>
                                    <p:cond delay="0"/>
                                  </p:stCondLst>
                                  <p:childTnLst>
                                    <p:set>
                                      <p:cBhvr>
                                        <p:cTn id="112" dur="1" fill="hold">
                                          <p:stCondLst>
                                            <p:cond delay="0"/>
                                          </p:stCondLst>
                                        </p:cTn>
                                        <p:tgtEl>
                                          <p:spTgt spid="160790"/>
                                        </p:tgtEl>
                                        <p:attrNameLst>
                                          <p:attrName>style.visibility</p:attrName>
                                        </p:attrNameLst>
                                      </p:cBhvr>
                                      <p:to>
                                        <p:strVal val="visible"/>
                                      </p:to>
                                    </p:set>
                                    <p:anim calcmode="lin" valueType="num">
                                      <p:cBhvr>
                                        <p:cTn id="113" dur="500" fill="hold"/>
                                        <p:tgtEl>
                                          <p:spTgt spid="160790"/>
                                        </p:tgtEl>
                                        <p:attrNameLst>
                                          <p:attrName>ppt_w</p:attrName>
                                        </p:attrNameLst>
                                      </p:cBhvr>
                                      <p:tavLst>
                                        <p:tav tm="0">
                                          <p:val>
                                            <p:strVal val="#ppt_w*0.05"/>
                                          </p:val>
                                        </p:tav>
                                        <p:tav tm="100000">
                                          <p:val>
                                            <p:strVal val="#ppt_w"/>
                                          </p:val>
                                        </p:tav>
                                      </p:tavLst>
                                    </p:anim>
                                    <p:anim calcmode="lin" valueType="num">
                                      <p:cBhvr>
                                        <p:cTn id="114" dur="500" fill="hold"/>
                                        <p:tgtEl>
                                          <p:spTgt spid="160790"/>
                                        </p:tgtEl>
                                        <p:attrNameLst>
                                          <p:attrName>ppt_h</p:attrName>
                                        </p:attrNameLst>
                                      </p:cBhvr>
                                      <p:tavLst>
                                        <p:tav tm="0">
                                          <p:val>
                                            <p:strVal val="#ppt_h"/>
                                          </p:val>
                                        </p:tav>
                                        <p:tav tm="100000">
                                          <p:val>
                                            <p:strVal val="#ppt_h"/>
                                          </p:val>
                                        </p:tav>
                                      </p:tavLst>
                                    </p:anim>
                                    <p:anim calcmode="lin" valueType="num">
                                      <p:cBhvr>
                                        <p:cTn id="115" dur="500" fill="hold"/>
                                        <p:tgtEl>
                                          <p:spTgt spid="160790"/>
                                        </p:tgtEl>
                                        <p:attrNameLst>
                                          <p:attrName>ppt_x</p:attrName>
                                        </p:attrNameLst>
                                      </p:cBhvr>
                                      <p:tavLst>
                                        <p:tav tm="0">
                                          <p:val>
                                            <p:strVal val="#ppt_x-.2"/>
                                          </p:val>
                                        </p:tav>
                                        <p:tav tm="100000">
                                          <p:val>
                                            <p:strVal val="#ppt_x"/>
                                          </p:val>
                                        </p:tav>
                                      </p:tavLst>
                                    </p:anim>
                                    <p:anim calcmode="lin" valueType="num">
                                      <p:cBhvr>
                                        <p:cTn id="116" dur="500" fill="hold"/>
                                        <p:tgtEl>
                                          <p:spTgt spid="160790"/>
                                        </p:tgtEl>
                                        <p:attrNameLst>
                                          <p:attrName>ppt_y</p:attrName>
                                        </p:attrNameLst>
                                      </p:cBhvr>
                                      <p:tavLst>
                                        <p:tav tm="0">
                                          <p:val>
                                            <p:strVal val="#ppt_y"/>
                                          </p:val>
                                        </p:tav>
                                        <p:tav tm="100000">
                                          <p:val>
                                            <p:strVal val="#ppt_y"/>
                                          </p:val>
                                        </p:tav>
                                      </p:tavLst>
                                    </p:anim>
                                    <p:animEffect transition="in" filter="fade">
                                      <p:cBhvr>
                                        <p:cTn id="117" dur="500"/>
                                        <p:tgtEl>
                                          <p:spTgt spid="160790"/>
                                        </p:tgtEl>
                                      </p:cBhvr>
                                    </p:animEffect>
                                  </p:childTnLst>
                                </p:cTn>
                              </p:par>
                            </p:childTnLst>
                          </p:cTn>
                        </p:par>
                      </p:childTnLst>
                    </p:cTn>
                  </p:par>
                  <p:par>
                    <p:cTn id="118" fill="hold">
                      <p:stCondLst>
                        <p:cond delay="indefinite"/>
                      </p:stCondLst>
                      <p:childTnLst>
                        <p:par>
                          <p:cTn id="119" fill="hold">
                            <p:stCondLst>
                              <p:cond delay="0"/>
                            </p:stCondLst>
                            <p:childTnLst>
                              <p:par>
                                <p:cTn id="120" presetID="54" presetClass="entr" presetSubtype="0" accel="100000" fill="hold" grpId="0" nodeType="clickEffect">
                                  <p:stCondLst>
                                    <p:cond delay="0"/>
                                  </p:stCondLst>
                                  <p:childTnLst>
                                    <p:set>
                                      <p:cBhvr>
                                        <p:cTn id="121" dur="1" fill="hold">
                                          <p:stCondLst>
                                            <p:cond delay="0"/>
                                          </p:stCondLst>
                                        </p:cTn>
                                        <p:tgtEl>
                                          <p:spTgt spid="160791"/>
                                        </p:tgtEl>
                                        <p:attrNameLst>
                                          <p:attrName>style.visibility</p:attrName>
                                        </p:attrNameLst>
                                      </p:cBhvr>
                                      <p:to>
                                        <p:strVal val="visible"/>
                                      </p:to>
                                    </p:set>
                                    <p:anim calcmode="lin" valueType="num">
                                      <p:cBhvr>
                                        <p:cTn id="122" dur="500" fill="hold"/>
                                        <p:tgtEl>
                                          <p:spTgt spid="160791"/>
                                        </p:tgtEl>
                                        <p:attrNameLst>
                                          <p:attrName>ppt_w</p:attrName>
                                        </p:attrNameLst>
                                      </p:cBhvr>
                                      <p:tavLst>
                                        <p:tav tm="0">
                                          <p:val>
                                            <p:strVal val="#ppt_w*0.05"/>
                                          </p:val>
                                        </p:tav>
                                        <p:tav tm="100000">
                                          <p:val>
                                            <p:strVal val="#ppt_w"/>
                                          </p:val>
                                        </p:tav>
                                      </p:tavLst>
                                    </p:anim>
                                    <p:anim calcmode="lin" valueType="num">
                                      <p:cBhvr>
                                        <p:cTn id="123" dur="500" fill="hold"/>
                                        <p:tgtEl>
                                          <p:spTgt spid="160791"/>
                                        </p:tgtEl>
                                        <p:attrNameLst>
                                          <p:attrName>ppt_h</p:attrName>
                                        </p:attrNameLst>
                                      </p:cBhvr>
                                      <p:tavLst>
                                        <p:tav tm="0">
                                          <p:val>
                                            <p:strVal val="#ppt_h"/>
                                          </p:val>
                                        </p:tav>
                                        <p:tav tm="100000">
                                          <p:val>
                                            <p:strVal val="#ppt_h"/>
                                          </p:val>
                                        </p:tav>
                                      </p:tavLst>
                                    </p:anim>
                                    <p:anim calcmode="lin" valueType="num">
                                      <p:cBhvr>
                                        <p:cTn id="124" dur="500" fill="hold"/>
                                        <p:tgtEl>
                                          <p:spTgt spid="160791"/>
                                        </p:tgtEl>
                                        <p:attrNameLst>
                                          <p:attrName>ppt_x</p:attrName>
                                        </p:attrNameLst>
                                      </p:cBhvr>
                                      <p:tavLst>
                                        <p:tav tm="0">
                                          <p:val>
                                            <p:strVal val="#ppt_x-.2"/>
                                          </p:val>
                                        </p:tav>
                                        <p:tav tm="100000">
                                          <p:val>
                                            <p:strVal val="#ppt_x"/>
                                          </p:val>
                                        </p:tav>
                                      </p:tavLst>
                                    </p:anim>
                                    <p:anim calcmode="lin" valueType="num">
                                      <p:cBhvr>
                                        <p:cTn id="125" dur="500" fill="hold"/>
                                        <p:tgtEl>
                                          <p:spTgt spid="160791"/>
                                        </p:tgtEl>
                                        <p:attrNameLst>
                                          <p:attrName>ppt_y</p:attrName>
                                        </p:attrNameLst>
                                      </p:cBhvr>
                                      <p:tavLst>
                                        <p:tav tm="0">
                                          <p:val>
                                            <p:strVal val="#ppt_y"/>
                                          </p:val>
                                        </p:tav>
                                        <p:tav tm="100000">
                                          <p:val>
                                            <p:strVal val="#ppt_y"/>
                                          </p:val>
                                        </p:tav>
                                      </p:tavLst>
                                    </p:anim>
                                    <p:animEffect transition="in" filter="fade">
                                      <p:cBhvr>
                                        <p:cTn id="126" dur="500"/>
                                        <p:tgtEl>
                                          <p:spTgt spid="160791"/>
                                        </p:tgtEl>
                                      </p:cBhvr>
                                    </p:animEffect>
                                  </p:childTnLst>
                                </p:cTn>
                              </p:par>
                            </p:childTnLst>
                          </p:cTn>
                        </p:par>
                      </p:childTnLst>
                    </p:cTn>
                  </p:par>
                  <p:par>
                    <p:cTn id="127" fill="hold">
                      <p:stCondLst>
                        <p:cond delay="indefinite"/>
                      </p:stCondLst>
                      <p:childTnLst>
                        <p:par>
                          <p:cTn id="128" fill="hold">
                            <p:stCondLst>
                              <p:cond delay="0"/>
                            </p:stCondLst>
                            <p:childTnLst>
                              <p:par>
                                <p:cTn id="129" presetID="54" presetClass="entr" presetSubtype="0" accel="100000" fill="hold" grpId="0" nodeType="clickEffect">
                                  <p:stCondLst>
                                    <p:cond delay="0"/>
                                  </p:stCondLst>
                                  <p:childTnLst>
                                    <p:set>
                                      <p:cBhvr>
                                        <p:cTn id="130" dur="1" fill="hold">
                                          <p:stCondLst>
                                            <p:cond delay="0"/>
                                          </p:stCondLst>
                                        </p:cTn>
                                        <p:tgtEl>
                                          <p:spTgt spid="160792"/>
                                        </p:tgtEl>
                                        <p:attrNameLst>
                                          <p:attrName>style.visibility</p:attrName>
                                        </p:attrNameLst>
                                      </p:cBhvr>
                                      <p:to>
                                        <p:strVal val="visible"/>
                                      </p:to>
                                    </p:set>
                                    <p:anim calcmode="lin" valueType="num">
                                      <p:cBhvr>
                                        <p:cTn id="131" dur="500" fill="hold"/>
                                        <p:tgtEl>
                                          <p:spTgt spid="160792"/>
                                        </p:tgtEl>
                                        <p:attrNameLst>
                                          <p:attrName>ppt_w</p:attrName>
                                        </p:attrNameLst>
                                      </p:cBhvr>
                                      <p:tavLst>
                                        <p:tav tm="0">
                                          <p:val>
                                            <p:strVal val="#ppt_w*0.05"/>
                                          </p:val>
                                        </p:tav>
                                        <p:tav tm="100000">
                                          <p:val>
                                            <p:strVal val="#ppt_w"/>
                                          </p:val>
                                        </p:tav>
                                      </p:tavLst>
                                    </p:anim>
                                    <p:anim calcmode="lin" valueType="num">
                                      <p:cBhvr>
                                        <p:cTn id="132" dur="500" fill="hold"/>
                                        <p:tgtEl>
                                          <p:spTgt spid="160792"/>
                                        </p:tgtEl>
                                        <p:attrNameLst>
                                          <p:attrName>ppt_h</p:attrName>
                                        </p:attrNameLst>
                                      </p:cBhvr>
                                      <p:tavLst>
                                        <p:tav tm="0">
                                          <p:val>
                                            <p:strVal val="#ppt_h"/>
                                          </p:val>
                                        </p:tav>
                                        <p:tav tm="100000">
                                          <p:val>
                                            <p:strVal val="#ppt_h"/>
                                          </p:val>
                                        </p:tav>
                                      </p:tavLst>
                                    </p:anim>
                                    <p:anim calcmode="lin" valueType="num">
                                      <p:cBhvr>
                                        <p:cTn id="133" dur="500" fill="hold"/>
                                        <p:tgtEl>
                                          <p:spTgt spid="160792"/>
                                        </p:tgtEl>
                                        <p:attrNameLst>
                                          <p:attrName>ppt_x</p:attrName>
                                        </p:attrNameLst>
                                      </p:cBhvr>
                                      <p:tavLst>
                                        <p:tav tm="0">
                                          <p:val>
                                            <p:strVal val="#ppt_x-.2"/>
                                          </p:val>
                                        </p:tav>
                                        <p:tav tm="100000">
                                          <p:val>
                                            <p:strVal val="#ppt_x"/>
                                          </p:val>
                                        </p:tav>
                                      </p:tavLst>
                                    </p:anim>
                                    <p:anim calcmode="lin" valueType="num">
                                      <p:cBhvr>
                                        <p:cTn id="134" dur="500" fill="hold"/>
                                        <p:tgtEl>
                                          <p:spTgt spid="160792"/>
                                        </p:tgtEl>
                                        <p:attrNameLst>
                                          <p:attrName>ppt_y</p:attrName>
                                        </p:attrNameLst>
                                      </p:cBhvr>
                                      <p:tavLst>
                                        <p:tav tm="0">
                                          <p:val>
                                            <p:strVal val="#ppt_y"/>
                                          </p:val>
                                        </p:tav>
                                        <p:tav tm="100000">
                                          <p:val>
                                            <p:strVal val="#ppt_y"/>
                                          </p:val>
                                        </p:tav>
                                      </p:tavLst>
                                    </p:anim>
                                    <p:animEffect transition="in" filter="fade">
                                      <p:cBhvr>
                                        <p:cTn id="135" dur="500"/>
                                        <p:tgtEl>
                                          <p:spTgt spid="160792"/>
                                        </p:tgtEl>
                                      </p:cBhvr>
                                    </p:animEffect>
                                  </p:childTnLst>
                                </p:cTn>
                              </p:par>
                            </p:childTnLst>
                          </p:cTn>
                        </p:par>
                      </p:childTnLst>
                    </p:cTn>
                  </p:par>
                  <p:par>
                    <p:cTn id="136" fill="hold">
                      <p:stCondLst>
                        <p:cond delay="indefinite"/>
                      </p:stCondLst>
                      <p:childTnLst>
                        <p:par>
                          <p:cTn id="137" fill="hold">
                            <p:stCondLst>
                              <p:cond delay="0"/>
                            </p:stCondLst>
                            <p:childTnLst>
                              <p:par>
                                <p:cTn id="138" presetID="54" presetClass="entr" presetSubtype="0" accel="100000" fill="hold" grpId="0" nodeType="clickEffect">
                                  <p:stCondLst>
                                    <p:cond delay="0"/>
                                  </p:stCondLst>
                                  <p:childTnLst>
                                    <p:set>
                                      <p:cBhvr>
                                        <p:cTn id="139" dur="1" fill="hold">
                                          <p:stCondLst>
                                            <p:cond delay="0"/>
                                          </p:stCondLst>
                                        </p:cTn>
                                        <p:tgtEl>
                                          <p:spTgt spid="160793"/>
                                        </p:tgtEl>
                                        <p:attrNameLst>
                                          <p:attrName>style.visibility</p:attrName>
                                        </p:attrNameLst>
                                      </p:cBhvr>
                                      <p:to>
                                        <p:strVal val="visible"/>
                                      </p:to>
                                    </p:set>
                                    <p:anim calcmode="lin" valueType="num">
                                      <p:cBhvr>
                                        <p:cTn id="140" dur="500" fill="hold"/>
                                        <p:tgtEl>
                                          <p:spTgt spid="160793"/>
                                        </p:tgtEl>
                                        <p:attrNameLst>
                                          <p:attrName>ppt_w</p:attrName>
                                        </p:attrNameLst>
                                      </p:cBhvr>
                                      <p:tavLst>
                                        <p:tav tm="0">
                                          <p:val>
                                            <p:strVal val="#ppt_w*0.05"/>
                                          </p:val>
                                        </p:tav>
                                        <p:tav tm="100000">
                                          <p:val>
                                            <p:strVal val="#ppt_w"/>
                                          </p:val>
                                        </p:tav>
                                      </p:tavLst>
                                    </p:anim>
                                    <p:anim calcmode="lin" valueType="num">
                                      <p:cBhvr>
                                        <p:cTn id="141" dur="500" fill="hold"/>
                                        <p:tgtEl>
                                          <p:spTgt spid="160793"/>
                                        </p:tgtEl>
                                        <p:attrNameLst>
                                          <p:attrName>ppt_h</p:attrName>
                                        </p:attrNameLst>
                                      </p:cBhvr>
                                      <p:tavLst>
                                        <p:tav tm="0">
                                          <p:val>
                                            <p:strVal val="#ppt_h"/>
                                          </p:val>
                                        </p:tav>
                                        <p:tav tm="100000">
                                          <p:val>
                                            <p:strVal val="#ppt_h"/>
                                          </p:val>
                                        </p:tav>
                                      </p:tavLst>
                                    </p:anim>
                                    <p:anim calcmode="lin" valueType="num">
                                      <p:cBhvr>
                                        <p:cTn id="142" dur="500" fill="hold"/>
                                        <p:tgtEl>
                                          <p:spTgt spid="160793"/>
                                        </p:tgtEl>
                                        <p:attrNameLst>
                                          <p:attrName>ppt_x</p:attrName>
                                        </p:attrNameLst>
                                      </p:cBhvr>
                                      <p:tavLst>
                                        <p:tav tm="0">
                                          <p:val>
                                            <p:strVal val="#ppt_x-.2"/>
                                          </p:val>
                                        </p:tav>
                                        <p:tav tm="100000">
                                          <p:val>
                                            <p:strVal val="#ppt_x"/>
                                          </p:val>
                                        </p:tav>
                                      </p:tavLst>
                                    </p:anim>
                                    <p:anim calcmode="lin" valueType="num">
                                      <p:cBhvr>
                                        <p:cTn id="143" dur="500" fill="hold"/>
                                        <p:tgtEl>
                                          <p:spTgt spid="160793"/>
                                        </p:tgtEl>
                                        <p:attrNameLst>
                                          <p:attrName>ppt_y</p:attrName>
                                        </p:attrNameLst>
                                      </p:cBhvr>
                                      <p:tavLst>
                                        <p:tav tm="0">
                                          <p:val>
                                            <p:strVal val="#ppt_y"/>
                                          </p:val>
                                        </p:tav>
                                        <p:tav tm="100000">
                                          <p:val>
                                            <p:strVal val="#ppt_y"/>
                                          </p:val>
                                        </p:tav>
                                      </p:tavLst>
                                    </p:anim>
                                    <p:animEffect transition="in" filter="fade">
                                      <p:cBhvr>
                                        <p:cTn id="144" dur="500"/>
                                        <p:tgtEl>
                                          <p:spTgt spid="160793"/>
                                        </p:tgtEl>
                                      </p:cBhvr>
                                    </p:animEffect>
                                  </p:childTnLst>
                                </p:cTn>
                              </p:par>
                            </p:childTnLst>
                          </p:cTn>
                        </p:par>
                      </p:childTnLst>
                    </p:cTn>
                  </p:par>
                  <p:par>
                    <p:cTn id="145" fill="hold">
                      <p:stCondLst>
                        <p:cond delay="indefinite"/>
                      </p:stCondLst>
                      <p:childTnLst>
                        <p:par>
                          <p:cTn id="146" fill="hold">
                            <p:stCondLst>
                              <p:cond delay="0"/>
                            </p:stCondLst>
                            <p:childTnLst>
                              <p:par>
                                <p:cTn id="147" presetID="54" presetClass="entr" presetSubtype="0" accel="100000" fill="hold" grpId="0" nodeType="clickEffect">
                                  <p:stCondLst>
                                    <p:cond delay="0"/>
                                  </p:stCondLst>
                                  <p:childTnLst>
                                    <p:set>
                                      <p:cBhvr>
                                        <p:cTn id="148" dur="1" fill="hold">
                                          <p:stCondLst>
                                            <p:cond delay="0"/>
                                          </p:stCondLst>
                                        </p:cTn>
                                        <p:tgtEl>
                                          <p:spTgt spid="160795"/>
                                        </p:tgtEl>
                                        <p:attrNameLst>
                                          <p:attrName>style.visibility</p:attrName>
                                        </p:attrNameLst>
                                      </p:cBhvr>
                                      <p:to>
                                        <p:strVal val="visible"/>
                                      </p:to>
                                    </p:set>
                                    <p:anim calcmode="lin" valueType="num">
                                      <p:cBhvr>
                                        <p:cTn id="149" dur="500" fill="hold"/>
                                        <p:tgtEl>
                                          <p:spTgt spid="160795"/>
                                        </p:tgtEl>
                                        <p:attrNameLst>
                                          <p:attrName>ppt_w</p:attrName>
                                        </p:attrNameLst>
                                      </p:cBhvr>
                                      <p:tavLst>
                                        <p:tav tm="0">
                                          <p:val>
                                            <p:strVal val="#ppt_w*0.05"/>
                                          </p:val>
                                        </p:tav>
                                        <p:tav tm="100000">
                                          <p:val>
                                            <p:strVal val="#ppt_w"/>
                                          </p:val>
                                        </p:tav>
                                      </p:tavLst>
                                    </p:anim>
                                    <p:anim calcmode="lin" valueType="num">
                                      <p:cBhvr>
                                        <p:cTn id="150" dur="500" fill="hold"/>
                                        <p:tgtEl>
                                          <p:spTgt spid="160795"/>
                                        </p:tgtEl>
                                        <p:attrNameLst>
                                          <p:attrName>ppt_h</p:attrName>
                                        </p:attrNameLst>
                                      </p:cBhvr>
                                      <p:tavLst>
                                        <p:tav tm="0">
                                          <p:val>
                                            <p:strVal val="#ppt_h"/>
                                          </p:val>
                                        </p:tav>
                                        <p:tav tm="100000">
                                          <p:val>
                                            <p:strVal val="#ppt_h"/>
                                          </p:val>
                                        </p:tav>
                                      </p:tavLst>
                                    </p:anim>
                                    <p:anim calcmode="lin" valueType="num">
                                      <p:cBhvr>
                                        <p:cTn id="151" dur="500" fill="hold"/>
                                        <p:tgtEl>
                                          <p:spTgt spid="160795"/>
                                        </p:tgtEl>
                                        <p:attrNameLst>
                                          <p:attrName>ppt_x</p:attrName>
                                        </p:attrNameLst>
                                      </p:cBhvr>
                                      <p:tavLst>
                                        <p:tav tm="0">
                                          <p:val>
                                            <p:strVal val="#ppt_x-.2"/>
                                          </p:val>
                                        </p:tav>
                                        <p:tav tm="100000">
                                          <p:val>
                                            <p:strVal val="#ppt_x"/>
                                          </p:val>
                                        </p:tav>
                                      </p:tavLst>
                                    </p:anim>
                                    <p:anim calcmode="lin" valueType="num">
                                      <p:cBhvr>
                                        <p:cTn id="152" dur="500" fill="hold"/>
                                        <p:tgtEl>
                                          <p:spTgt spid="160795"/>
                                        </p:tgtEl>
                                        <p:attrNameLst>
                                          <p:attrName>ppt_y</p:attrName>
                                        </p:attrNameLst>
                                      </p:cBhvr>
                                      <p:tavLst>
                                        <p:tav tm="0">
                                          <p:val>
                                            <p:strVal val="#ppt_y"/>
                                          </p:val>
                                        </p:tav>
                                        <p:tav tm="100000">
                                          <p:val>
                                            <p:strVal val="#ppt_y"/>
                                          </p:val>
                                        </p:tav>
                                      </p:tavLst>
                                    </p:anim>
                                    <p:animEffect transition="in" filter="fade">
                                      <p:cBhvr>
                                        <p:cTn id="153" dur="500"/>
                                        <p:tgtEl>
                                          <p:spTgt spid="160795"/>
                                        </p:tgtEl>
                                      </p:cBhvr>
                                    </p:animEffect>
                                  </p:childTnLst>
                                </p:cTn>
                              </p:par>
                            </p:childTnLst>
                          </p:cTn>
                        </p:par>
                      </p:childTnLst>
                    </p:cTn>
                  </p:par>
                  <p:par>
                    <p:cTn id="154" fill="hold">
                      <p:stCondLst>
                        <p:cond delay="indefinite"/>
                      </p:stCondLst>
                      <p:childTnLst>
                        <p:par>
                          <p:cTn id="155" fill="hold">
                            <p:stCondLst>
                              <p:cond delay="0"/>
                            </p:stCondLst>
                            <p:childTnLst>
                              <p:par>
                                <p:cTn id="156" presetID="54" presetClass="entr" presetSubtype="0" accel="100000" fill="hold" grpId="0" nodeType="clickEffect">
                                  <p:stCondLst>
                                    <p:cond delay="0"/>
                                  </p:stCondLst>
                                  <p:childTnLst>
                                    <p:set>
                                      <p:cBhvr>
                                        <p:cTn id="157" dur="1" fill="hold">
                                          <p:stCondLst>
                                            <p:cond delay="0"/>
                                          </p:stCondLst>
                                        </p:cTn>
                                        <p:tgtEl>
                                          <p:spTgt spid="160796"/>
                                        </p:tgtEl>
                                        <p:attrNameLst>
                                          <p:attrName>style.visibility</p:attrName>
                                        </p:attrNameLst>
                                      </p:cBhvr>
                                      <p:to>
                                        <p:strVal val="visible"/>
                                      </p:to>
                                    </p:set>
                                    <p:anim calcmode="lin" valueType="num">
                                      <p:cBhvr>
                                        <p:cTn id="158" dur="500" fill="hold"/>
                                        <p:tgtEl>
                                          <p:spTgt spid="160796"/>
                                        </p:tgtEl>
                                        <p:attrNameLst>
                                          <p:attrName>ppt_w</p:attrName>
                                        </p:attrNameLst>
                                      </p:cBhvr>
                                      <p:tavLst>
                                        <p:tav tm="0">
                                          <p:val>
                                            <p:strVal val="#ppt_w*0.05"/>
                                          </p:val>
                                        </p:tav>
                                        <p:tav tm="100000">
                                          <p:val>
                                            <p:strVal val="#ppt_w"/>
                                          </p:val>
                                        </p:tav>
                                      </p:tavLst>
                                    </p:anim>
                                    <p:anim calcmode="lin" valueType="num">
                                      <p:cBhvr>
                                        <p:cTn id="159" dur="500" fill="hold"/>
                                        <p:tgtEl>
                                          <p:spTgt spid="160796"/>
                                        </p:tgtEl>
                                        <p:attrNameLst>
                                          <p:attrName>ppt_h</p:attrName>
                                        </p:attrNameLst>
                                      </p:cBhvr>
                                      <p:tavLst>
                                        <p:tav tm="0">
                                          <p:val>
                                            <p:strVal val="#ppt_h"/>
                                          </p:val>
                                        </p:tav>
                                        <p:tav tm="100000">
                                          <p:val>
                                            <p:strVal val="#ppt_h"/>
                                          </p:val>
                                        </p:tav>
                                      </p:tavLst>
                                    </p:anim>
                                    <p:anim calcmode="lin" valueType="num">
                                      <p:cBhvr>
                                        <p:cTn id="160" dur="500" fill="hold"/>
                                        <p:tgtEl>
                                          <p:spTgt spid="160796"/>
                                        </p:tgtEl>
                                        <p:attrNameLst>
                                          <p:attrName>ppt_x</p:attrName>
                                        </p:attrNameLst>
                                      </p:cBhvr>
                                      <p:tavLst>
                                        <p:tav tm="0">
                                          <p:val>
                                            <p:strVal val="#ppt_x-.2"/>
                                          </p:val>
                                        </p:tav>
                                        <p:tav tm="100000">
                                          <p:val>
                                            <p:strVal val="#ppt_x"/>
                                          </p:val>
                                        </p:tav>
                                      </p:tavLst>
                                    </p:anim>
                                    <p:anim calcmode="lin" valueType="num">
                                      <p:cBhvr>
                                        <p:cTn id="161" dur="500" fill="hold"/>
                                        <p:tgtEl>
                                          <p:spTgt spid="160796"/>
                                        </p:tgtEl>
                                        <p:attrNameLst>
                                          <p:attrName>ppt_y</p:attrName>
                                        </p:attrNameLst>
                                      </p:cBhvr>
                                      <p:tavLst>
                                        <p:tav tm="0">
                                          <p:val>
                                            <p:strVal val="#ppt_y"/>
                                          </p:val>
                                        </p:tav>
                                        <p:tav tm="100000">
                                          <p:val>
                                            <p:strVal val="#ppt_y"/>
                                          </p:val>
                                        </p:tav>
                                      </p:tavLst>
                                    </p:anim>
                                    <p:animEffect transition="in" filter="fade">
                                      <p:cBhvr>
                                        <p:cTn id="162" dur="500"/>
                                        <p:tgtEl>
                                          <p:spTgt spid="160796"/>
                                        </p:tgtEl>
                                      </p:cBhvr>
                                    </p:animEffect>
                                  </p:childTnLst>
                                </p:cTn>
                              </p:par>
                            </p:childTnLst>
                          </p:cTn>
                        </p:par>
                      </p:childTnLst>
                    </p:cTn>
                  </p:par>
                  <p:par>
                    <p:cTn id="163" fill="hold">
                      <p:stCondLst>
                        <p:cond delay="indefinite"/>
                      </p:stCondLst>
                      <p:childTnLst>
                        <p:par>
                          <p:cTn id="164" fill="hold">
                            <p:stCondLst>
                              <p:cond delay="0"/>
                            </p:stCondLst>
                            <p:childTnLst>
                              <p:par>
                                <p:cTn id="165" presetID="51" presetClass="entr" presetSubtype="0" fill="hold" grpId="0" nodeType="clickEffect">
                                  <p:stCondLst>
                                    <p:cond delay="0"/>
                                  </p:stCondLst>
                                  <p:childTnLst>
                                    <p:set>
                                      <p:cBhvr>
                                        <p:cTn id="166" dur="1" fill="hold">
                                          <p:stCondLst>
                                            <p:cond delay="0"/>
                                          </p:stCondLst>
                                        </p:cTn>
                                        <p:tgtEl>
                                          <p:spTgt spid="160797"/>
                                        </p:tgtEl>
                                        <p:attrNameLst>
                                          <p:attrName>style.visibility</p:attrName>
                                        </p:attrNameLst>
                                      </p:cBhvr>
                                      <p:to>
                                        <p:strVal val="visible"/>
                                      </p:to>
                                    </p:set>
                                    <p:animEffect transition="in" filter="fade">
                                      <p:cBhvr>
                                        <p:cTn id="167" dur="192" decel="100000"/>
                                        <p:tgtEl>
                                          <p:spTgt spid="160797"/>
                                        </p:tgtEl>
                                      </p:cBhvr>
                                    </p:animEffect>
                                    <p:animScale>
                                      <p:cBhvr>
                                        <p:cTn id="168" dur="192" decel="100000"/>
                                        <p:tgtEl>
                                          <p:spTgt spid="160797"/>
                                        </p:tgtEl>
                                      </p:cBhvr>
                                      <p:from x="10000" y="10000"/>
                                      <p:to x="200000" y="450000"/>
                                    </p:animScale>
                                    <p:animScale>
                                      <p:cBhvr>
                                        <p:cTn id="169" dur="308" accel="100000" fill="hold">
                                          <p:stCondLst>
                                            <p:cond delay="192"/>
                                          </p:stCondLst>
                                        </p:cTn>
                                        <p:tgtEl>
                                          <p:spTgt spid="160797"/>
                                        </p:tgtEl>
                                      </p:cBhvr>
                                      <p:from x="200000" y="450000"/>
                                      <p:to x="100000" y="100000"/>
                                    </p:animScale>
                                    <p:set>
                                      <p:cBhvr>
                                        <p:cTn id="170" dur="192" fill="hold"/>
                                        <p:tgtEl>
                                          <p:spTgt spid="160797"/>
                                        </p:tgtEl>
                                        <p:attrNameLst>
                                          <p:attrName>ppt_x</p:attrName>
                                        </p:attrNameLst>
                                      </p:cBhvr>
                                      <p:to>
                                        <p:strVal val="(0.5)"/>
                                      </p:to>
                                    </p:set>
                                    <p:anim from="(0.5)" to="(#ppt_x)" calcmode="lin" valueType="num">
                                      <p:cBhvr>
                                        <p:cTn id="171" dur="308" accel="100000" fill="hold">
                                          <p:stCondLst>
                                            <p:cond delay="192"/>
                                          </p:stCondLst>
                                        </p:cTn>
                                        <p:tgtEl>
                                          <p:spTgt spid="160797"/>
                                        </p:tgtEl>
                                        <p:attrNameLst>
                                          <p:attrName>ppt_x</p:attrName>
                                        </p:attrNameLst>
                                      </p:cBhvr>
                                    </p:anim>
                                    <p:set>
                                      <p:cBhvr>
                                        <p:cTn id="172" dur="192" fill="hold"/>
                                        <p:tgtEl>
                                          <p:spTgt spid="160797"/>
                                        </p:tgtEl>
                                        <p:attrNameLst>
                                          <p:attrName>ppt_y</p:attrName>
                                        </p:attrNameLst>
                                      </p:cBhvr>
                                      <p:to>
                                        <p:strVal val="(#ppt_y+0.4)"/>
                                      </p:to>
                                    </p:set>
                                    <p:anim from="(#ppt_y+0.4)" to="(#ppt_y)" calcmode="lin" valueType="num">
                                      <p:cBhvr>
                                        <p:cTn id="173" dur="308" accel="100000" fill="hold">
                                          <p:stCondLst>
                                            <p:cond delay="192"/>
                                          </p:stCondLst>
                                        </p:cTn>
                                        <p:tgtEl>
                                          <p:spTgt spid="160797"/>
                                        </p:tgtEl>
                                        <p:attrNameLst>
                                          <p:attrName>ppt_y</p:attrName>
                                        </p:attrNameLst>
                                      </p:cBhvr>
                                    </p:anim>
                                  </p:childTnLst>
                                </p:cTn>
                              </p:par>
                            </p:childTnLst>
                          </p:cTn>
                        </p:par>
                      </p:childTnLst>
                    </p:cTn>
                  </p:par>
                  <p:par>
                    <p:cTn id="174" fill="hold">
                      <p:stCondLst>
                        <p:cond delay="indefinite"/>
                      </p:stCondLst>
                      <p:childTnLst>
                        <p:par>
                          <p:cTn id="175" fill="hold">
                            <p:stCondLst>
                              <p:cond delay="0"/>
                            </p:stCondLst>
                            <p:childTnLst>
                              <p:par>
                                <p:cTn id="176" presetID="51" presetClass="entr" presetSubtype="0" fill="hold" grpId="0" nodeType="clickEffect">
                                  <p:stCondLst>
                                    <p:cond delay="0"/>
                                  </p:stCondLst>
                                  <p:childTnLst>
                                    <p:set>
                                      <p:cBhvr>
                                        <p:cTn id="177" dur="1" fill="hold">
                                          <p:stCondLst>
                                            <p:cond delay="0"/>
                                          </p:stCondLst>
                                        </p:cTn>
                                        <p:tgtEl>
                                          <p:spTgt spid="160802"/>
                                        </p:tgtEl>
                                        <p:attrNameLst>
                                          <p:attrName>style.visibility</p:attrName>
                                        </p:attrNameLst>
                                      </p:cBhvr>
                                      <p:to>
                                        <p:strVal val="visible"/>
                                      </p:to>
                                    </p:set>
                                    <p:animEffect transition="in" filter="fade">
                                      <p:cBhvr>
                                        <p:cTn id="178" dur="192" decel="100000"/>
                                        <p:tgtEl>
                                          <p:spTgt spid="160802"/>
                                        </p:tgtEl>
                                      </p:cBhvr>
                                    </p:animEffect>
                                    <p:animScale>
                                      <p:cBhvr>
                                        <p:cTn id="179" dur="192" decel="100000"/>
                                        <p:tgtEl>
                                          <p:spTgt spid="160802"/>
                                        </p:tgtEl>
                                      </p:cBhvr>
                                      <p:from x="10000" y="10000"/>
                                      <p:to x="200000" y="450000"/>
                                    </p:animScale>
                                    <p:animScale>
                                      <p:cBhvr>
                                        <p:cTn id="180" dur="308" accel="100000" fill="hold">
                                          <p:stCondLst>
                                            <p:cond delay="192"/>
                                          </p:stCondLst>
                                        </p:cTn>
                                        <p:tgtEl>
                                          <p:spTgt spid="160802"/>
                                        </p:tgtEl>
                                      </p:cBhvr>
                                      <p:from x="200000" y="450000"/>
                                      <p:to x="100000" y="100000"/>
                                    </p:animScale>
                                    <p:set>
                                      <p:cBhvr>
                                        <p:cTn id="181" dur="192" fill="hold"/>
                                        <p:tgtEl>
                                          <p:spTgt spid="160802"/>
                                        </p:tgtEl>
                                        <p:attrNameLst>
                                          <p:attrName>ppt_x</p:attrName>
                                        </p:attrNameLst>
                                      </p:cBhvr>
                                      <p:to>
                                        <p:strVal val="(0.5)"/>
                                      </p:to>
                                    </p:set>
                                    <p:anim from="(0.5)" to="(#ppt_x)" calcmode="lin" valueType="num">
                                      <p:cBhvr>
                                        <p:cTn id="182" dur="308" accel="100000" fill="hold">
                                          <p:stCondLst>
                                            <p:cond delay="192"/>
                                          </p:stCondLst>
                                        </p:cTn>
                                        <p:tgtEl>
                                          <p:spTgt spid="160802"/>
                                        </p:tgtEl>
                                        <p:attrNameLst>
                                          <p:attrName>ppt_x</p:attrName>
                                        </p:attrNameLst>
                                      </p:cBhvr>
                                    </p:anim>
                                    <p:set>
                                      <p:cBhvr>
                                        <p:cTn id="183" dur="192" fill="hold"/>
                                        <p:tgtEl>
                                          <p:spTgt spid="160802"/>
                                        </p:tgtEl>
                                        <p:attrNameLst>
                                          <p:attrName>ppt_y</p:attrName>
                                        </p:attrNameLst>
                                      </p:cBhvr>
                                      <p:to>
                                        <p:strVal val="(#ppt_y+0.4)"/>
                                      </p:to>
                                    </p:set>
                                    <p:anim from="(#ppt_y+0.4)" to="(#ppt_y)" calcmode="lin" valueType="num">
                                      <p:cBhvr>
                                        <p:cTn id="184" dur="308" accel="100000" fill="hold">
                                          <p:stCondLst>
                                            <p:cond delay="192"/>
                                          </p:stCondLst>
                                        </p:cTn>
                                        <p:tgtEl>
                                          <p:spTgt spid="160802"/>
                                        </p:tgtEl>
                                        <p:attrNameLst>
                                          <p:attrName>ppt_y</p:attrName>
                                        </p:attrNameLst>
                                      </p:cBhvr>
                                    </p:anim>
                                  </p:childTnLst>
                                </p:cTn>
                              </p:par>
                            </p:childTnLst>
                          </p:cTn>
                        </p:par>
                      </p:childTnLst>
                    </p:cTn>
                  </p:par>
                  <p:par>
                    <p:cTn id="185" fill="hold">
                      <p:stCondLst>
                        <p:cond delay="indefinite"/>
                      </p:stCondLst>
                      <p:childTnLst>
                        <p:par>
                          <p:cTn id="186" fill="hold">
                            <p:stCondLst>
                              <p:cond delay="0"/>
                            </p:stCondLst>
                            <p:childTnLst>
                              <p:par>
                                <p:cTn id="187" presetID="51" presetClass="entr" presetSubtype="0" fill="hold" grpId="0" nodeType="clickEffect">
                                  <p:stCondLst>
                                    <p:cond delay="0"/>
                                  </p:stCondLst>
                                  <p:childTnLst>
                                    <p:set>
                                      <p:cBhvr>
                                        <p:cTn id="188" dur="1" fill="hold">
                                          <p:stCondLst>
                                            <p:cond delay="0"/>
                                          </p:stCondLst>
                                        </p:cTn>
                                        <p:tgtEl>
                                          <p:spTgt spid="160798"/>
                                        </p:tgtEl>
                                        <p:attrNameLst>
                                          <p:attrName>style.visibility</p:attrName>
                                        </p:attrNameLst>
                                      </p:cBhvr>
                                      <p:to>
                                        <p:strVal val="visible"/>
                                      </p:to>
                                    </p:set>
                                    <p:animEffect transition="in" filter="fade">
                                      <p:cBhvr>
                                        <p:cTn id="189" dur="192" decel="100000"/>
                                        <p:tgtEl>
                                          <p:spTgt spid="160798"/>
                                        </p:tgtEl>
                                      </p:cBhvr>
                                    </p:animEffect>
                                    <p:animScale>
                                      <p:cBhvr>
                                        <p:cTn id="190" dur="192" decel="100000"/>
                                        <p:tgtEl>
                                          <p:spTgt spid="160798"/>
                                        </p:tgtEl>
                                      </p:cBhvr>
                                      <p:from x="10000" y="10000"/>
                                      <p:to x="200000" y="450000"/>
                                    </p:animScale>
                                    <p:animScale>
                                      <p:cBhvr>
                                        <p:cTn id="191" dur="308" accel="100000" fill="hold">
                                          <p:stCondLst>
                                            <p:cond delay="192"/>
                                          </p:stCondLst>
                                        </p:cTn>
                                        <p:tgtEl>
                                          <p:spTgt spid="160798"/>
                                        </p:tgtEl>
                                      </p:cBhvr>
                                      <p:from x="200000" y="450000"/>
                                      <p:to x="100000" y="100000"/>
                                    </p:animScale>
                                    <p:set>
                                      <p:cBhvr>
                                        <p:cTn id="192" dur="192" fill="hold"/>
                                        <p:tgtEl>
                                          <p:spTgt spid="160798"/>
                                        </p:tgtEl>
                                        <p:attrNameLst>
                                          <p:attrName>ppt_x</p:attrName>
                                        </p:attrNameLst>
                                      </p:cBhvr>
                                      <p:to>
                                        <p:strVal val="(0.5)"/>
                                      </p:to>
                                    </p:set>
                                    <p:anim from="(0.5)" to="(#ppt_x)" calcmode="lin" valueType="num">
                                      <p:cBhvr>
                                        <p:cTn id="193" dur="308" accel="100000" fill="hold">
                                          <p:stCondLst>
                                            <p:cond delay="192"/>
                                          </p:stCondLst>
                                        </p:cTn>
                                        <p:tgtEl>
                                          <p:spTgt spid="160798"/>
                                        </p:tgtEl>
                                        <p:attrNameLst>
                                          <p:attrName>ppt_x</p:attrName>
                                        </p:attrNameLst>
                                      </p:cBhvr>
                                    </p:anim>
                                    <p:set>
                                      <p:cBhvr>
                                        <p:cTn id="194" dur="192" fill="hold"/>
                                        <p:tgtEl>
                                          <p:spTgt spid="160798"/>
                                        </p:tgtEl>
                                        <p:attrNameLst>
                                          <p:attrName>ppt_y</p:attrName>
                                        </p:attrNameLst>
                                      </p:cBhvr>
                                      <p:to>
                                        <p:strVal val="(#ppt_y+0.4)"/>
                                      </p:to>
                                    </p:set>
                                    <p:anim from="(#ppt_y+0.4)" to="(#ppt_y)" calcmode="lin" valueType="num">
                                      <p:cBhvr>
                                        <p:cTn id="195" dur="308" accel="100000" fill="hold">
                                          <p:stCondLst>
                                            <p:cond delay="192"/>
                                          </p:stCondLst>
                                        </p:cTn>
                                        <p:tgtEl>
                                          <p:spTgt spid="160798"/>
                                        </p:tgtEl>
                                        <p:attrNameLst>
                                          <p:attrName>ppt_y</p:attrName>
                                        </p:attrNameLst>
                                      </p:cBhvr>
                                    </p:anim>
                                  </p:childTnLst>
                                </p:cTn>
                              </p:par>
                            </p:childTnLst>
                          </p:cTn>
                        </p:par>
                      </p:childTnLst>
                    </p:cTn>
                  </p:par>
                  <p:par>
                    <p:cTn id="196" fill="hold">
                      <p:stCondLst>
                        <p:cond delay="indefinite"/>
                      </p:stCondLst>
                      <p:childTnLst>
                        <p:par>
                          <p:cTn id="197" fill="hold">
                            <p:stCondLst>
                              <p:cond delay="0"/>
                            </p:stCondLst>
                            <p:childTnLst>
                              <p:par>
                                <p:cTn id="198" presetID="51" presetClass="entr" presetSubtype="0" fill="hold" grpId="0" nodeType="clickEffect">
                                  <p:stCondLst>
                                    <p:cond delay="0"/>
                                  </p:stCondLst>
                                  <p:childTnLst>
                                    <p:set>
                                      <p:cBhvr>
                                        <p:cTn id="199" dur="1" fill="hold">
                                          <p:stCondLst>
                                            <p:cond delay="0"/>
                                          </p:stCondLst>
                                        </p:cTn>
                                        <p:tgtEl>
                                          <p:spTgt spid="160800"/>
                                        </p:tgtEl>
                                        <p:attrNameLst>
                                          <p:attrName>style.visibility</p:attrName>
                                        </p:attrNameLst>
                                      </p:cBhvr>
                                      <p:to>
                                        <p:strVal val="visible"/>
                                      </p:to>
                                    </p:set>
                                    <p:animEffect transition="in" filter="fade">
                                      <p:cBhvr>
                                        <p:cTn id="200" dur="385" decel="100000"/>
                                        <p:tgtEl>
                                          <p:spTgt spid="160800"/>
                                        </p:tgtEl>
                                      </p:cBhvr>
                                    </p:animEffect>
                                    <p:animScale>
                                      <p:cBhvr>
                                        <p:cTn id="201" dur="385" decel="100000"/>
                                        <p:tgtEl>
                                          <p:spTgt spid="160800"/>
                                        </p:tgtEl>
                                      </p:cBhvr>
                                      <p:from x="10000" y="10000"/>
                                      <p:to x="200000" y="450000"/>
                                    </p:animScale>
                                    <p:animScale>
                                      <p:cBhvr>
                                        <p:cTn id="202" dur="615" accel="100000" fill="hold">
                                          <p:stCondLst>
                                            <p:cond delay="385"/>
                                          </p:stCondLst>
                                        </p:cTn>
                                        <p:tgtEl>
                                          <p:spTgt spid="160800"/>
                                        </p:tgtEl>
                                      </p:cBhvr>
                                      <p:from x="200000" y="450000"/>
                                      <p:to x="100000" y="100000"/>
                                    </p:animScale>
                                    <p:set>
                                      <p:cBhvr>
                                        <p:cTn id="203" dur="385" fill="hold"/>
                                        <p:tgtEl>
                                          <p:spTgt spid="160800"/>
                                        </p:tgtEl>
                                        <p:attrNameLst>
                                          <p:attrName>ppt_x</p:attrName>
                                        </p:attrNameLst>
                                      </p:cBhvr>
                                      <p:to>
                                        <p:strVal val="(0.5)"/>
                                      </p:to>
                                    </p:set>
                                    <p:anim from="(0.5)" to="(#ppt_x)" calcmode="lin" valueType="num">
                                      <p:cBhvr>
                                        <p:cTn id="204" dur="615" accel="100000" fill="hold">
                                          <p:stCondLst>
                                            <p:cond delay="385"/>
                                          </p:stCondLst>
                                        </p:cTn>
                                        <p:tgtEl>
                                          <p:spTgt spid="160800"/>
                                        </p:tgtEl>
                                        <p:attrNameLst>
                                          <p:attrName>ppt_x</p:attrName>
                                        </p:attrNameLst>
                                      </p:cBhvr>
                                    </p:anim>
                                    <p:set>
                                      <p:cBhvr>
                                        <p:cTn id="205" dur="385" fill="hold"/>
                                        <p:tgtEl>
                                          <p:spTgt spid="160800"/>
                                        </p:tgtEl>
                                        <p:attrNameLst>
                                          <p:attrName>ppt_y</p:attrName>
                                        </p:attrNameLst>
                                      </p:cBhvr>
                                      <p:to>
                                        <p:strVal val="(#ppt_y+0.4)"/>
                                      </p:to>
                                    </p:set>
                                    <p:anim from="(#ppt_y+0.4)" to="(#ppt_y)" calcmode="lin" valueType="num">
                                      <p:cBhvr>
                                        <p:cTn id="206" dur="615" accel="100000" fill="hold">
                                          <p:stCondLst>
                                            <p:cond delay="385"/>
                                          </p:stCondLst>
                                        </p:cTn>
                                        <p:tgtEl>
                                          <p:spTgt spid="160800"/>
                                        </p:tgtEl>
                                        <p:attrNameLst>
                                          <p:attrName>ppt_y</p:attrName>
                                        </p:attrNameLst>
                                      </p:cBhvr>
                                    </p:anim>
                                  </p:childTnLst>
                                </p:cTn>
                              </p:par>
                            </p:childTnLst>
                          </p:cTn>
                        </p:par>
                      </p:childTnLst>
                    </p:cTn>
                  </p:par>
                  <p:par>
                    <p:cTn id="207" fill="hold">
                      <p:stCondLst>
                        <p:cond delay="indefinite"/>
                      </p:stCondLst>
                      <p:childTnLst>
                        <p:par>
                          <p:cTn id="208" fill="hold">
                            <p:stCondLst>
                              <p:cond delay="0"/>
                            </p:stCondLst>
                            <p:childTnLst>
                              <p:par>
                                <p:cTn id="209" presetID="51" presetClass="entr" presetSubtype="0" fill="hold" grpId="0" nodeType="clickEffect">
                                  <p:stCondLst>
                                    <p:cond delay="0"/>
                                  </p:stCondLst>
                                  <p:childTnLst>
                                    <p:set>
                                      <p:cBhvr>
                                        <p:cTn id="210" dur="1" fill="hold">
                                          <p:stCondLst>
                                            <p:cond delay="0"/>
                                          </p:stCondLst>
                                        </p:cTn>
                                        <p:tgtEl>
                                          <p:spTgt spid="160801"/>
                                        </p:tgtEl>
                                        <p:attrNameLst>
                                          <p:attrName>style.visibility</p:attrName>
                                        </p:attrNameLst>
                                      </p:cBhvr>
                                      <p:to>
                                        <p:strVal val="visible"/>
                                      </p:to>
                                    </p:set>
                                    <p:animEffect transition="in" filter="fade">
                                      <p:cBhvr>
                                        <p:cTn id="211" dur="192" decel="100000"/>
                                        <p:tgtEl>
                                          <p:spTgt spid="160801"/>
                                        </p:tgtEl>
                                      </p:cBhvr>
                                    </p:animEffect>
                                    <p:animScale>
                                      <p:cBhvr>
                                        <p:cTn id="212" dur="192" decel="100000"/>
                                        <p:tgtEl>
                                          <p:spTgt spid="160801"/>
                                        </p:tgtEl>
                                      </p:cBhvr>
                                      <p:from x="10000" y="10000"/>
                                      <p:to x="200000" y="450000"/>
                                    </p:animScale>
                                    <p:animScale>
                                      <p:cBhvr>
                                        <p:cTn id="213" dur="308" accel="100000" fill="hold">
                                          <p:stCondLst>
                                            <p:cond delay="192"/>
                                          </p:stCondLst>
                                        </p:cTn>
                                        <p:tgtEl>
                                          <p:spTgt spid="160801"/>
                                        </p:tgtEl>
                                      </p:cBhvr>
                                      <p:from x="200000" y="450000"/>
                                      <p:to x="100000" y="100000"/>
                                    </p:animScale>
                                    <p:set>
                                      <p:cBhvr>
                                        <p:cTn id="214" dur="192" fill="hold"/>
                                        <p:tgtEl>
                                          <p:spTgt spid="160801"/>
                                        </p:tgtEl>
                                        <p:attrNameLst>
                                          <p:attrName>ppt_x</p:attrName>
                                        </p:attrNameLst>
                                      </p:cBhvr>
                                      <p:to>
                                        <p:strVal val="(0.5)"/>
                                      </p:to>
                                    </p:set>
                                    <p:anim from="(0.5)" to="(#ppt_x)" calcmode="lin" valueType="num">
                                      <p:cBhvr>
                                        <p:cTn id="215" dur="308" accel="100000" fill="hold">
                                          <p:stCondLst>
                                            <p:cond delay="192"/>
                                          </p:stCondLst>
                                        </p:cTn>
                                        <p:tgtEl>
                                          <p:spTgt spid="160801"/>
                                        </p:tgtEl>
                                        <p:attrNameLst>
                                          <p:attrName>ppt_x</p:attrName>
                                        </p:attrNameLst>
                                      </p:cBhvr>
                                    </p:anim>
                                    <p:set>
                                      <p:cBhvr>
                                        <p:cTn id="216" dur="192" fill="hold"/>
                                        <p:tgtEl>
                                          <p:spTgt spid="160801"/>
                                        </p:tgtEl>
                                        <p:attrNameLst>
                                          <p:attrName>ppt_y</p:attrName>
                                        </p:attrNameLst>
                                      </p:cBhvr>
                                      <p:to>
                                        <p:strVal val="(#ppt_y+0.4)"/>
                                      </p:to>
                                    </p:set>
                                    <p:anim from="(#ppt_y+0.4)" to="(#ppt_y)" calcmode="lin" valueType="num">
                                      <p:cBhvr>
                                        <p:cTn id="217" dur="308" accel="100000" fill="hold">
                                          <p:stCondLst>
                                            <p:cond delay="192"/>
                                          </p:stCondLst>
                                        </p:cTn>
                                        <p:tgtEl>
                                          <p:spTgt spid="160801"/>
                                        </p:tgtEl>
                                        <p:attrNameLst>
                                          <p:attrName>ppt_y</p:attrName>
                                        </p:attrNameLst>
                                      </p:cBhvr>
                                    </p:anim>
                                  </p:childTnLst>
                                </p:cTn>
                              </p:par>
                            </p:childTnLst>
                          </p:cTn>
                        </p:par>
                      </p:childTnLst>
                    </p:cTn>
                  </p:par>
                  <p:par>
                    <p:cTn id="218" fill="hold">
                      <p:stCondLst>
                        <p:cond delay="indefinite"/>
                      </p:stCondLst>
                      <p:childTnLst>
                        <p:par>
                          <p:cTn id="219" fill="hold">
                            <p:stCondLst>
                              <p:cond delay="0"/>
                            </p:stCondLst>
                            <p:childTnLst>
                              <p:par>
                                <p:cTn id="220" presetID="51" presetClass="entr" presetSubtype="0" fill="hold" grpId="0" nodeType="clickEffect">
                                  <p:stCondLst>
                                    <p:cond delay="0"/>
                                  </p:stCondLst>
                                  <p:childTnLst>
                                    <p:set>
                                      <p:cBhvr>
                                        <p:cTn id="221" dur="1" fill="hold">
                                          <p:stCondLst>
                                            <p:cond delay="0"/>
                                          </p:stCondLst>
                                        </p:cTn>
                                        <p:tgtEl>
                                          <p:spTgt spid="160799"/>
                                        </p:tgtEl>
                                        <p:attrNameLst>
                                          <p:attrName>style.visibility</p:attrName>
                                        </p:attrNameLst>
                                      </p:cBhvr>
                                      <p:to>
                                        <p:strVal val="visible"/>
                                      </p:to>
                                    </p:set>
                                    <p:animEffect transition="in" filter="fade">
                                      <p:cBhvr>
                                        <p:cTn id="222" dur="192" decel="100000"/>
                                        <p:tgtEl>
                                          <p:spTgt spid="160799"/>
                                        </p:tgtEl>
                                      </p:cBhvr>
                                    </p:animEffect>
                                    <p:animScale>
                                      <p:cBhvr>
                                        <p:cTn id="223" dur="192" decel="100000"/>
                                        <p:tgtEl>
                                          <p:spTgt spid="160799"/>
                                        </p:tgtEl>
                                      </p:cBhvr>
                                      <p:from x="10000" y="10000"/>
                                      <p:to x="200000" y="450000"/>
                                    </p:animScale>
                                    <p:animScale>
                                      <p:cBhvr>
                                        <p:cTn id="224" dur="308" accel="100000" fill="hold">
                                          <p:stCondLst>
                                            <p:cond delay="192"/>
                                          </p:stCondLst>
                                        </p:cTn>
                                        <p:tgtEl>
                                          <p:spTgt spid="160799"/>
                                        </p:tgtEl>
                                      </p:cBhvr>
                                      <p:from x="200000" y="450000"/>
                                      <p:to x="100000" y="100000"/>
                                    </p:animScale>
                                    <p:set>
                                      <p:cBhvr>
                                        <p:cTn id="225" dur="192" fill="hold"/>
                                        <p:tgtEl>
                                          <p:spTgt spid="160799"/>
                                        </p:tgtEl>
                                        <p:attrNameLst>
                                          <p:attrName>ppt_x</p:attrName>
                                        </p:attrNameLst>
                                      </p:cBhvr>
                                      <p:to>
                                        <p:strVal val="(0.5)"/>
                                      </p:to>
                                    </p:set>
                                    <p:anim from="(0.5)" to="(#ppt_x)" calcmode="lin" valueType="num">
                                      <p:cBhvr>
                                        <p:cTn id="226" dur="308" accel="100000" fill="hold">
                                          <p:stCondLst>
                                            <p:cond delay="192"/>
                                          </p:stCondLst>
                                        </p:cTn>
                                        <p:tgtEl>
                                          <p:spTgt spid="160799"/>
                                        </p:tgtEl>
                                        <p:attrNameLst>
                                          <p:attrName>ppt_x</p:attrName>
                                        </p:attrNameLst>
                                      </p:cBhvr>
                                    </p:anim>
                                    <p:set>
                                      <p:cBhvr>
                                        <p:cTn id="227" dur="192" fill="hold"/>
                                        <p:tgtEl>
                                          <p:spTgt spid="160799"/>
                                        </p:tgtEl>
                                        <p:attrNameLst>
                                          <p:attrName>ppt_y</p:attrName>
                                        </p:attrNameLst>
                                      </p:cBhvr>
                                      <p:to>
                                        <p:strVal val="(#ppt_y+0.4)"/>
                                      </p:to>
                                    </p:set>
                                    <p:anim from="(#ppt_y+0.4)" to="(#ppt_y)" calcmode="lin" valueType="num">
                                      <p:cBhvr>
                                        <p:cTn id="228" dur="308" accel="100000" fill="hold">
                                          <p:stCondLst>
                                            <p:cond delay="192"/>
                                          </p:stCondLst>
                                        </p:cTn>
                                        <p:tgtEl>
                                          <p:spTgt spid="160799"/>
                                        </p:tgtEl>
                                        <p:attrNameLst>
                                          <p:attrName>ppt_y</p:attrName>
                                        </p:attrNameLst>
                                      </p:cBhvr>
                                    </p:anim>
                                  </p:childTnLst>
                                </p:cTn>
                              </p:par>
                            </p:childTnLst>
                          </p:cTn>
                        </p:par>
                      </p:childTnLst>
                    </p:cTn>
                  </p:par>
                  <p:par>
                    <p:cTn id="229" fill="hold">
                      <p:stCondLst>
                        <p:cond delay="indefinite"/>
                      </p:stCondLst>
                      <p:childTnLst>
                        <p:par>
                          <p:cTn id="230" fill="hold">
                            <p:stCondLst>
                              <p:cond delay="0"/>
                            </p:stCondLst>
                            <p:childTnLst>
                              <p:par>
                                <p:cTn id="231" presetID="51" presetClass="entr" presetSubtype="0" fill="hold" grpId="0" nodeType="clickEffect">
                                  <p:stCondLst>
                                    <p:cond delay="0"/>
                                  </p:stCondLst>
                                  <p:childTnLst>
                                    <p:set>
                                      <p:cBhvr>
                                        <p:cTn id="232" dur="1" fill="hold">
                                          <p:stCondLst>
                                            <p:cond delay="0"/>
                                          </p:stCondLst>
                                        </p:cTn>
                                        <p:tgtEl>
                                          <p:spTgt spid="160803"/>
                                        </p:tgtEl>
                                        <p:attrNameLst>
                                          <p:attrName>style.visibility</p:attrName>
                                        </p:attrNameLst>
                                      </p:cBhvr>
                                      <p:to>
                                        <p:strVal val="visible"/>
                                      </p:to>
                                    </p:set>
                                    <p:animEffect transition="in" filter="fade">
                                      <p:cBhvr>
                                        <p:cTn id="233" dur="192" decel="100000"/>
                                        <p:tgtEl>
                                          <p:spTgt spid="160803"/>
                                        </p:tgtEl>
                                      </p:cBhvr>
                                    </p:animEffect>
                                    <p:animScale>
                                      <p:cBhvr>
                                        <p:cTn id="234" dur="192" decel="100000"/>
                                        <p:tgtEl>
                                          <p:spTgt spid="160803"/>
                                        </p:tgtEl>
                                      </p:cBhvr>
                                      <p:from x="10000" y="10000"/>
                                      <p:to x="200000" y="450000"/>
                                    </p:animScale>
                                    <p:animScale>
                                      <p:cBhvr>
                                        <p:cTn id="235" dur="308" accel="100000" fill="hold">
                                          <p:stCondLst>
                                            <p:cond delay="192"/>
                                          </p:stCondLst>
                                        </p:cTn>
                                        <p:tgtEl>
                                          <p:spTgt spid="160803"/>
                                        </p:tgtEl>
                                      </p:cBhvr>
                                      <p:from x="200000" y="450000"/>
                                      <p:to x="100000" y="100000"/>
                                    </p:animScale>
                                    <p:set>
                                      <p:cBhvr>
                                        <p:cTn id="236" dur="192" fill="hold"/>
                                        <p:tgtEl>
                                          <p:spTgt spid="160803"/>
                                        </p:tgtEl>
                                        <p:attrNameLst>
                                          <p:attrName>ppt_x</p:attrName>
                                        </p:attrNameLst>
                                      </p:cBhvr>
                                      <p:to>
                                        <p:strVal val="(0.5)"/>
                                      </p:to>
                                    </p:set>
                                    <p:anim from="(0.5)" to="(#ppt_x)" calcmode="lin" valueType="num">
                                      <p:cBhvr>
                                        <p:cTn id="237" dur="308" accel="100000" fill="hold">
                                          <p:stCondLst>
                                            <p:cond delay="192"/>
                                          </p:stCondLst>
                                        </p:cTn>
                                        <p:tgtEl>
                                          <p:spTgt spid="160803"/>
                                        </p:tgtEl>
                                        <p:attrNameLst>
                                          <p:attrName>ppt_x</p:attrName>
                                        </p:attrNameLst>
                                      </p:cBhvr>
                                    </p:anim>
                                    <p:set>
                                      <p:cBhvr>
                                        <p:cTn id="238" dur="192" fill="hold"/>
                                        <p:tgtEl>
                                          <p:spTgt spid="160803"/>
                                        </p:tgtEl>
                                        <p:attrNameLst>
                                          <p:attrName>ppt_y</p:attrName>
                                        </p:attrNameLst>
                                      </p:cBhvr>
                                      <p:to>
                                        <p:strVal val="(#ppt_y+0.4)"/>
                                      </p:to>
                                    </p:set>
                                    <p:anim from="(#ppt_y+0.4)" to="(#ppt_y)" calcmode="lin" valueType="num">
                                      <p:cBhvr>
                                        <p:cTn id="239" dur="308" accel="100000" fill="hold">
                                          <p:stCondLst>
                                            <p:cond delay="192"/>
                                          </p:stCondLst>
                                        </p:cTn>
                                        <p:tgtEl>
                                          <p:spTgt spid="160803"/>
                                        </p:tgtEl>
                                        <p:attrNameLst>
                                          <p:attrName>ppt_y</p:attrName>
                                        </p:attrNameLst>
                                      </p:cBhvr>
                                    </p:anim>
                                  </p:childTnLst>
                                </p:cTn>
                              </p:par>
                            </p:childTnLst>
                          </p:cTn>
                        </p:par>
                      </p:childTnLst>
                    </p:cTn>
                  </p:par>
                  <p:par>
                    <p:cTn id="240" fill="hold">
                      <p:stCondLst>
                        <p:cond delay="indefinite"/>
                      </p:stCondLst>
                      <p:childTnLst>
                        <p:par>
                          <p:cTn id="241" fill="hold">
                            <p:stCondLst>
                              <p:cond delay="0"/>
                            </p:stCondLst>
                            <p:childTnLst>
                              <p:par>
                                <p:cTn id="242" presetID="48" presetClass="entr" presetSubtype="0" accel="50000" fill="hold" grpId="0" nodeType="clickEffect">
                                  <p:stCondLst>
                                    <p:cond delay="0"/>
                                  </p:stCondLst>
                                  <p:childTnLst>
                                    <p:set>
                                      <p:cBhvr>
                                        <p:cTn id="243" dur="1" fill="hold">
                                          <p:stCondLst>
                                            <p:cond delay="0"/>
                                          </p:stCondLst>
                                        </p:cTn>
                                        <p:tgtEl>
                                          <p:spTgt spid="160787"/>
                                        </p:tgtEl>
                                        <p:attrNameLst>
                                          <p:attrName>style.visibility</p:attrName>
                                        </p:attrNameLst>
                                      </p:cBhvr>
                                      <p:to>
                                        <p:strVal val="visible"/>
                                      </p:to>
                                    </p:set>
                                    <p:anim calcmode="lin" valueType="num">
                                      <p:cBhvr>
                                        <p:cTn id="244" dur="500" fill="hold"/>
                                        <p:tgtEl>
                                          <p:spTgt spid="160787"/>
                                        </p:tgtEl>
                                        <p:attrNameLst>
                                          <p:attrName>style.rotation</p:attrName>
                                        </p:attrNameLst>
                                      </p:cBhvr>
                                      <p:tavLst>
                                        <p:tav tm="0">
                                          <p:val>
                                            <p:fltVal val="90"/>
                                          </p:val>
                                        </p:tav>
                                        <p:tav tm="80000">
                                          <p:val>
                                            <p:fltVal val="90"/>
                                          </p:val>
                                        </p:tav>
                                        <p:tav tm="80000">
                                          <p:val>
                                            <p:fltVal val="90"/>
                                          </p:val>
                                        </p:tav>
                                        <p:tav tm="100000">
                                          <p:val>
                                            <p:fltVal val="0"/>
                                          </p:val>
                                        </p:tav>
                                      </p:tavLst>
                                    </p:anim>
                                    <p:anim calcmode="lin" valueType="num">
                                      <p:cBhvr>
                                        <p:cTn id="245" dur="500" fill="hold"/>
                                        <p:tgtEl>
                                          <p:spTgt spid="160787"/>
                                        </p:tgtEl>
                                        <p:attrNameLst>
                                          <p:attrName>ppt_x</p:attrName>
                                        </p:attrNameLst>
                                      </p:cBhvr>
                                      <p:tavLst>
                                        <p:tav tm="0">
                                          <p:val>
                                            <p:fltVal val="-1"/>
                                          </p:val>
                                        </p:tav>
                                        <p:tav tm="50000">
                                          <p:val>
                                            <p:fltVal val="0.95"/>
                                          </p:val>
                                        </p:tav>
                                        <p:tav tm="100000">
                                          <p:val>
                                            <p:strVal val="#ppt_x"/>
                                          </p:val>
                                        </p:tav>
                                      </p:tavLst>
                                    </p:anim>
                                    <p:anim calcmode="lin" valueType="num">
                                      <p:cBhvr>
                                        <p:cTn id="246" dur="500" fill="hold"/>
                                        <p:tgtEl>
                                          <p:spTgt spid="160787"/>
                                        </p:tgtEl>
                                        <p:attrNameLst>
                                          <p:attrName>ppt_y</p:attrName>
                                        </p:attrNameLst>
                                      </p:cBhvr>
                                      <p:tavLst>
                                        <p:tav tm="0">
                                          <p:val>
                                            <p:strVal val="#ppt_y"/>
                                          </p:val>
                                        </p:tav>
                                        <p:tav tm="100000">
                                          <p:val>
                                            <p:strVal val="#ppt_y"/>
                                          </p:val>
                                        </p:tav>
                                      </p:tavLst>
                                    </p:anim>
                                    <p:animEffect transition="in" filter="fade">
                                      <p:cBhvr>
                                        <p:cTn id="247" dur="500"/>
                                        <p:tgtEl>
                                          <p:spTgt spid="160787"/>
                                        </p:tgtEl>
                                      </p:cBhvr>
                                    </p:animEffect>
                                  </p:childTnLst>
                                </p:cTn>
                              </p:par>
                            </p:childTnLst>
                          </p:cTn>
                        </p:par>
                      </p:childTnLst>
                    </p:cTn>
                  </p:par>
                  <p:par>
                    <p:cTn id="248" fill="hold">
                      <p:stCondLst>
                        <p:cond delay="indefinite"/>
                      </p:stCondLst>
                      <p:childTnLst>
                        <p:par>
                          <p:cTn id="249" fill="hold">
                            <p:stCondLst>
                              <p:cond delay="0"/>
                            </p:stCondLst>
                            <p:childTnLst>
                              <p:par>
                                <p:cTn id="250" presetID="26" presetClass="entr" presetSubtype="0" fill="hold" grpId="0" nodeType="clickEffect">
                                  <p:stCondLst>
                                    <p:cond delay="0"/>
                                  </p:stCondLst>
                                  <p:childTnLst>
                                    <p:set>
                                      <p:cBhvr>
                                        <p:cTn id="251" dur="1" fill="hold">
                                          <p:stCondLst>
                                            <p:cond delay="0"/>
                                          </p:stCondLst>
                                        </p:cTn>
                                        <p:tgtEl>
                                          <p:spTgt spid="160788"/>
                                        </p:tgtEl>
                                        <p:attrNameLst>
                                          <p:attrName>style.visibility</p:attrName>
                                        </p:attrNameLst>
                                      </p:cBhvr>
                                      <p:to>
                                        <p:strVal val="visible"/>
                                      </p:to>
                                    </p:set>
                                    <p:animEffect transition="in" filter="wipe(down)">
                                      <p:cBhvr>
                                        <p:cTn id="252" dur="145">
                                          <p:stCondLst>
                                            <p:cond delay="0"/>
                                          </p:stCondLst>
                                        </p:cTn>
                                        <p:tgtEl>
                                          <p:spTgt spid="160788"/>
                                        </p:tgtEl>
                                      </p:cBhvr>
                                    </p:animEffect>
                                    <p:anim calcmode="lin" valueType="num">
                                      <p:cBhvr>
                                        <p:cTn id="253" dur="456" tmFilter="0,0; 0.14,0.36; 0.43,0.73; 0.71,0.91; 1.0,1.0">
                                          <p:stCondLst>
                                            <p:cond delay="0"/>
                                          </p:stCondLst>
                                        </p:cTn>
                                        <p:tgtEl>
                                          <p:spTgt spid="160788"/>
                                        </p:tgtEl>
                                        <p:attrNameLst>
                                          <p:attrName>ppt_x</p:attrName>
                                        </p:attrNameLst>
                                      </p:cBhvr>
                                      <p:tavLst>
                                        <p:tav tm="0">
                                          <p:val>
                                            <p:strVal val="#ppt_x-0.25"/>
                                          </p:val>
                                        </p:tav>
                                        <p:tav tm="100000">
                                          <p:val>
                                            <p:strVal val="#ppt_x"/>
                                          </p:val>
                                        </p:tav>
                                      </p:tavLst>
                                    </p:anim>
                                    <p:anim calcmode="lin" valueType="num">
                                      <p:cBhvr>
                                        <p:cTn id="254" dur="166" tmFilter="0.0,0.0; 0.25,0.07; 0.50,0.2; 0.75,0.467; 1.0,1.0">
                                          <p:stCondLst>
                                            <p:cond delay="0"/>
                                          </p:stCondLst>
                                        </p:cTn>
                                        <p:tgtEl>
                                          <p:spTgt spid="160788"/>
                                        </p:tgtEl>
                                        <p:attrNameLst>
                                          <p:attrName>ppt_y</p:attrName>
                                        </p:attrNameLst>
                                      </p:cBhvr>
                                      <p:tavLst>
                                        <p:tav tm="0" fmla="#ppt_y-sin(pi*$)/3">
                                          <p:val>
                                            <p:fltVal val="0.5"/>
                                          </p:val>
                                        </p:tav>
                                        <p:tav tm="100000">
                                          <p:val>
                                            <p:fltVal val="1"/>
                                          </p:val>
                                        </p:tav>
                                      </p:tavLst>
                                    </p:anim>
                                    <p:anim calcmode="lin" valueType="num">
                                      <p:cBhvr>
                                        <p:cTn id="255" dur="166" tmFilter="0, 0; 0.125,0.2665; 0.25,0.4; 0.375,0.465; 0.5,0.5;  0.625,0.535; 0.75,0.6; 0.875,0.7335; 1,1">
                                          <p:stCondLst>
                                            <p:cond delay="166"/>
                                          </p:stCondLst>
                                        </p:cTn>
                                        <p:tgtEl>
                                          <p:spTgt spid="160788"/>
                                        </p:tgtEl>
                                        <p:attrNameLst>
                                          <p:attrName>ppt_y</p:attrName>
                                        </p:attrNameLst>
                                      </p:cBhvr>
                                      <p:tavLst>
                                        <p:tav tm="0" fmla="#ppt_y-sin(pi*$)/9">
                                          <p:val>
                                            <p:fltVal val="0"/>
                                          </p:val>
                                        </p:tav>
                                        <p:tav tm="100000">
                                          <p:val>
                                            <p:fltVal val="1"/>
                                          </p:val>
                                        </p:tav>
                                      </p:tavLst>
                                    </p:anim>
                                    <p:anim calcmode="lin" valueType="num">
                                      <p:cBhvr>
                                        <p:cTn id="256" dur="83" tmFilter="0, 0; 0.125,0.2665; 0.25,0.4; 0.375,0.465; 0.5,0.5;  0.625,0.535; 0.75,0.6; 0.875,0.7335; 1,1">
                                          <p:stCondLst>
                                            <p:cond delay="331"/>
                                          </p:stCondLst>
                                        </p:cTn>
                                        <p:tgtEl>
                                          <p:spTgt spid="160788"/>
                                        </p:tgtEl>
                                        <p:attrNameLst>
                                          <p:attrName>ppt_y</p:attrName>
                                        </p:attrNameLst>
                                      </p:cBhvr>
                                      <p:tavLst>
                                        <p:tav tm="0" fmla="#ppt_y-sin(pi*$)/27">
                                          <p:val>
                                            <p:fltVal val="0"/>
                                          </p:val>
                                        </p:tav>
                                        <p:tav tm="100000">
                                          <p:val>
                                            <p:fltVal val="1"/>
                                          </p:val>
                                        </p:tav>
                                      </p:tavLst>
                                    </p:anim>
                                    <p:anim calcmode="lin" valueType="num">
                                      <p:cBhvr>
                                        <p:cTn id="257" dur="41" tmFilter="0, 0; 0.125,0.2665; 0.25,0.4; 0.375,0.465; 0.5,0.5;  0.625,0.535; 0.75,0.6; 0.875,0.7335; 1,1">
                                          <p:stCondLst>
                                            <p:cond delay="414"/>
                                          </p:stCondLst>
                                        </p:cTn>
                                        <p:tgtEl>
                                          <p:spTgt spid="160788"/>
                                        </p:tgtEl>
                                        <p:attrNameLst>
                                          <p:attrName>ppt_y</p:attrName>
                                        </p:attrNameLst>
                                      </p:cBhvr>
                                      <p:tavLst>
                                        <p:tav tm="0" fmla="#ppt_y-sin(pi*$)/81">
                                          <p:val>
                                            <p:fltVal val="0"/>
                                          </p:val>
                                        </p:tav>
                                        <p:tav tm="100000">
                                          <p:val>
                                            <p:fltVal val="1"/>
                                          </p:val>
                                        </p:tav>
                                      </p:tavLst>
                                    </p:anim>
                                    <p:animScale>
                                      <p:cBhvr>
                                        <p:cTn id="258" dur="7">
                                          <p:stCondLst>
                                            <p:cond delay="162"/>
                                          </p:stCondLst>
                                        </p:cTn>
                                        <p:tgtEl>
                                          <p:spTgt spid="160788"/>
                                        </p:tgtEl>
                                      </p:cBhvr>
                                      <p:to x="100000" y="60000"/>
                                    </p:animScale>
                                    <p:animScale>
                                      <p:cBhvr>
                                        <p:cTn id="259" dur="41" decel="50000">
                                          <p:stCondLst>
                                            <p:cond delay="169"/>
                                          </p:stCondLst>
                                        </p:cTn>
                                        <p:tgtEl>
                                          <p:spTgt spid="160788"/>
                                        </p:tgtEl>
                                      </p:cBhvr>
                                      <p:to x="100000" y="100000"/>
                                    </p:animScale>
                                    <p:animScale>
                                      <p:cBhvr>
                                        <p:cTn id="260" dur="7">
                                          <p:stCondLst>
                                            <p:cond delay="328"/>
                                          </p:stCondLst>
                                        </p:cTn>
                                        <p:tgtEl>
                                          <p:spTgt spid="160788"/>
                                        </p:tgtEl>
                                      </p:cBhvr>
                                      <p:to x="100000" y="80000"/>
                                    </p:animScale>
                                    <p:animScale>
                                      <p:cBhvr>
                                        <p:cTn id="261" dur="41" decel="50000">
                                          <p:stCondLst>
                                            <p:cond delay="335"/>
                                          </p:stCondLst>
                                        </p:cTn>
                                        <p:tgtEl>
                                          <p:spTgt spid="160788"/>
                                        </p:tgtEl>
                                      </p:cBhvr>
                                      <p:to x="100000" y="100000"/>
                                    </p:animScale>
                                    <p:animScale>
                                      <p:cBhvr>
                                        <p:cTn id="262" dur="7">
                                          <p:stCondLst>
                                            <p:cond delay="410"/>
                                          </p:stCondLst>
                                        </p:cTn>
                                        <p:tgtEl>
                                          <p:spTgt spid="160788"/>
                                        </p:tgtEl>
                                      </p:cBhvr>
                                      <p:to x="100000" y="90000"/>
                                    </p:animScale>
                                    <p:animScale>
                                      <p:cBhvr>
                                        <p:cTn id="263" dur="41" decel="50000">
                                          <p:stCondLst>
                                            <p:cond delay="417"/>
                                          </p:stCondLst>
                                        </p:cTn>
                                        <p:tgtEl>
                                          <p:spTgt spid="160788"/>
                                        </p:tgtEl>
                                      </p:cBhvr>
                                      <p:to x="100000" y="100000"/>
                                    </p:animScale>
                                    <p:animScale>
                                      <p:cBhvr>
                                        <p:cTn id="264" dur="7">
                                          <p:stCondLst>
                                            <p:cond delay="452"/>
                                          </p:stCondLst>
                                        </p:cTn>
                                        <p:tgtEl>
                                          <p:spTgt spid="160788"/>
                                        </p:tgtEl>
                                      </p:cBhvr>
                                      <p:to x="100000" y="95000"/>
                                    </p:animScale>
                                    <p:animScale>
                                      <p:cBhvr>
                                        <p:cTn id="265" dur="41" decel="50000">
                                          <p:stCondLst>
                                            <p:cond delay="458"/>
                                          </p:stCondLst>
                                        </p:cTn>
                                        <p:tgtEl>
                                          <p:spTgt spid="160788"/>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0771" grpId="0" animBg="1"/>
      <p:bldP spid="160772" grpId="0" animBg="1" autoUpdateAnimBg="0"/>
      <p:bldP spid="160773" grpId="0" animBg="1"/>
      <p:bldP spid="160774" grpId="0" animBg="1"/>
      <p:bldP spid="160775" grpId="0" animBg="1"/>
      <p:bldP spid="160776" grpId="0" animBg="1"/>
      <p:bldP spid="160777" grpId="0" animBg="1"/>
      <p:bldP spid="160778" grpId="0" animBg="1" autoUpdateAnimBg="0"/>
      <p:bldP spid="160779" grpId="0" animBg="1"/>
      <p:bldP spid="160780" grpId="0" animBg="1" autoUpdateAnimBg="0"/>
      <p:bldP spid="160781" grpId="0" animBg="1"/>
      <p:bldP spid="160782" grpId="0" animBg="1" autoUpdateAnimBg="0"/>
      <p:bldP spid="160783" grpId="0" animBg="1" autoUpdateAnimBg="0"/>
      <p:bldP spid="160784" grpId="0" animBg="1"/>
      <p:bldP spid="160785" grpId="0" animBg="1"/>
      <p:bldP spid="160787" grpId="0" animBg="1"/>
      <p:bldP spid="160788" grpId="0" animBg="1"/>
      <p:bldP spid="160789" grpId="0" animBg="1"/>
      <p:bldP spid="160790" grpId="0" animBg="1"/>
      <p:bldP spid="160791" grpId="0" animBg="1"/>
      <p:bldP spid="160792" grpId="0" animBg="1"/>
      <p:bldP spid="160793" grpId="0" animBg="1"/>
      <p:bldP spid="160795" grpId="0" animBg="1"/>
      <p:bldP spid="160796" grpId="0" animBg="1"/>
      <p:bldP spid="160797" grpId="0" animBg="1"/>
      <p:bldP spid="160798" grpId="0" animBg="1"/>
      <p:bldP spid="160799" grpId="0" animBg="1"/>
      <p:bldP spid="160800" grpId="0" animBg="1"/>
      <p:bldP spid="160801" grpId="0" animBg="1"/>
      <p:bldP spid="160802" grpId="0" animBg="1"/>
      <p:bldP spid="160803" grpId="0" animBg="1"/>
      <p:bldP spid="160804" grpId="0" animBg="1" autoUpdateAnimBg="0"/>
      <p:bldP spid="160805"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62" name="Rectangle 2"/>
          <p:cNvSpPr>
            <a:spLocks noGrp="1" noChangeArrowheads="1"/>
          </p:cNvSpPr>
          <p:nvPr>
            <p:ph type="title"/>
          </p:nvPr>
        </p:nvSpPr>
        <p:spPr>
          <a:xfrm>
            <a:off x="-180975" y="692150"/>
            <a:ext cx="8604250" cy="1192213"/>
          </a:xfrm>
        </p:spPr>
        <p:txBody>
          <a:bodyPr/>
          <a:lstStyle/>
          <a:p>
            <a:r>
              <a:rPr lang="ar-SA" b="1" i="0">
                <a:solidFill>
                  <a:srgbClr val="0066FF"/>
                </a:solidFill>
                <a:cs typeface="DecoType Naskh Extensions" pitchFamily="2" charset="-78"/>
              </a:rPr>
              <a:t>أوجه الاختلاف بين المصارف الإسلامية والتقليدية</a:t>
            </a:r>
            <a:r>
              <a:rPr lang="ar-SA" sz="4000" b="1" i="0">
                <a:solidFill>
                  <a:srgbClr val="6E2A00"/>
                </a:solidFill>
              </a:rPr>
              <a:t> </a:t>
            </a:r>
            <a:r>
              <a:rPr lang="ar-SA" sz="4000" i="0">
                <a:solidFill>
                  <a:schemeClr val="tx1"/>
                </a:solidFill>
              </a:rPr>
              <a:t/>
            </a:r>
            <a:br>
              <a:rPr lang="ar-SA" sz="4000" i="0">
                <a:solidFill>
                  <a:schemeClr val="tx1"/>
                </a:solidFill>
              </a:rPr>
            </a:br>
            <a:endParaRPr lang="en-US" sz="4000" i="0">
              <a:solidFill>
                <a:schemeClr val="tx1"/>
              </a:solidFill>
            </a:endParaRPr>
          </a:p>
        </p:txBody>
      </p:sp>
      <p:sp>
        <p:nvSpPr>
          <p:cNvPr id="194563" name="Oval 3"/>
          <p:cNvSpPr>
            <a:spLocks noChangeArrowheads="1"/>
          </p:cNvSpPr>
          <p:nvPr/>
        </p:nvSpPr>
        <p:spPr bwMode="auto">
          <a:xfrm>
            <a:off x="4643438" y="2781300"/>
            <a:ext cx="4249737" cy="1655763"/>
          </a:xfrm>
          <a:prstGeom prst="ellipse">
            <a:avLst/>
          </a:prstGeom>
          <a:solidFill>
            <a:srgbClr val="E75F5F"/>
          </a:soli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75F5F"/>
            </a:extrusionClr>
          </a:sp3d>
        </p:spPr>
        <p:txBody>
          <a:bodyPr wrap="none" anchor="ctr">
            <a:flatTx/>
          </a:bodyPr>
          <a:lstStyle/>
          <a:p>
            <a:r>
              <a:rPr lang="ar-SA" sz="3200" b="1">
                <a:effectLst/>
              </a:rPr>
              <a:t>معدل الفائدة ثابت ومحدد مسبقاً.</a:t>
            </a:r>
          </a:p>
          <a:p>
            <a:endParaRPr lang="en-US">
              <a:effectLst>
                <a:outerShdw blurRad="38100" dist="38100" dir="2700000" algn="tl">
                  <a:srgbClr val="000000"/>
                </a:outerShdw>
              </a:effectLst>
            </a:endParaRPr>
          </a:p>
        </p:txBody>
      </p:sp>
      <p:sp>
        <p:nvSpPr>
          <p:cNvPr id="194564" name="Oval 4"/>
          <p:cNvSpPr>
            <a:spLocks noChangeArrowheads="1"/>
          </p:cNvSpPr>
          <p:nvPr/>
        </p:nvSpPr>
        <p:spPr bwMode="auto">
          <a:xfrm>
            <a:off x="179388" y="2781300"/>
            <a:ext cx="4032250" cy="1655763"/>
          </a:xfrm>
          <a:prstGeom prst="ellipse">
            <a:avLst/>
          </a:prstGeom>
          <a:gradFill rotWithShape="1">
            <a:gsLst>
              <a:gs pos="0">
                <a:srgbClr val="EAF165">
                  <a:gamma/>
                  <a:shade val="46275"/>
                  <a:invGamma/>
                </a:srgbClr>
              </a:gs>
              <a:gs pos="100000">
                <a:srgbClr val="EAF165"/>
              </a:gs>
            </a:gsLst>
            <a:lin ang="5400000" scaled="1"/>
          </a:gra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AF165"/>
            </a:extrusionClr>
          </a:sp3d>
        </p:spPr>
        <p:txBody>
          <a:bodyPr wrap="none" anchor="ctr">
            <a:flatTx/>
          </a:bodyPr>
          <a:lstStyle/>
          <a:p>
            <a:r>
              <a:rPr lang="ar-SA" sz="3200" b="1">
                <a:effectLst/>
              </a:rPr>
              <a:t>متغير</a:t>
            </a:r>
            <a:r>
              <a:rPr lang="ar-SY" sz="3200" b="1">
                <a:effectLst/>
              </a:rPr>
              <a:t> </a:t>
            </a:r>
            <a:r>
              <a:rPr lang="ar-SA" sz="3200" b="1">
                <a:effectLst/>
              </a:rPr>
              <a:t>(إيجابي ويمكن أن يكون </a:t>
            </a:r>
            <a:endParaRPr lang="ar-SY" sz="3200" b="1">
              <a:effectLst/>
            </a:endParaRPr>
          </a:p>
          <a:p>
            <a:r>
              <a:rPr lang="ar-SA" sz="3200" b="1">
                <a:effectLst/>
              </a:rPr>
              <a:t>سلبي نظرياً).</a:t>
            </a:r>
            <a:endParaRPr lang="en-US" sz="3200" b="1">
              <a:effectLst/>
            </a:endParaRPr>
          </a:p>
        </p:txBody>
      </p:sp>
      <p:sp>
        <p:nvSpPr>
          <p:cNvPr id="194565" name="AutoShape 5"/>
          <p:cNvSpPr>
            <a:spLocks noChangeArrowheads="1"/>
          </p:cNvSpPr>
          <p:nvPr/>
        </p:nvSpPr>
        <p:spPr bwMode="auto">
          <a:xfrm>
            <a:off x="543560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FFFFFF"/>
              </a:gs>
              <a:gs pos="100000">
                <a:srgbClr val="E75F5F"/>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E75F5F"/>
            </a:extrusionClr>
          </a:sp3d>
        </p:spPr>
        <p:txBody>
          <a:bodyPr wrap="none" anchor="ctr">
            <a:flatTx/>
          </a:bodyPr>
          <a:lstStyle/>
          <a:p>
            <a:r>
              <a:rPr lang="ar-SY" sz="3200">
                <a:solidFill>
                  <a:srgbClr val="0066FF"/>
                </a:solidFill>
                <a:effectLst>
                  <a:outerShdw blurRad="38100" dist="38100" dir="2700000" algn="tl">
                    <a:srgbClr val="000000"/>
                  </a:outerShdw>
                </a:effectLst>
              </a:rPr>
              <a:t>مصرف تقليدي</a:t>
            </a:r>
            <a:endParaRPr lang="en-US" sz="3200">
              <a:solidFill>
                <a:srgbClr val="0066FF"/>
              </a:solidFill>
              <a:effectLst>
                <a:outerShdw blurRad="38100" dist="38100" dir="2700000" algn="tl">
                  <a:srgbClr val="000000"/>
                </a:outerShdw>
              </a:effectLst>
            </a:endParaRPr>
          </a:p>
        </p:txBody>
      </p:sp>
      <p:sp>
        <p:nvSpPr>
          <p:cNvPr id="194566" name="AutoShape 6"/>
          <p:cNvSpPr>
            <a:spLocks noChangeArrowheads="1"/>
          </p:cNvSpPr>
          <p:nvPr/>
        </p:nvSpPr>
        <p:spPr bwMode="auto">
          <a:xfrm>
            <a:off x="140335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CCFF33"/>
              </a:gs>
              <a:gs pos="100000">
                <a:srgbClr val="FFFFCC"/>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CCFF33"/>
            </a:extrusionClr>
          </a:sp3d>
        </p:spPr>
        <p:txBody>
          <a:bodyPr wrap="none" anchor="ctr">
            <a:flatTx/>
          </a:bodyPr>
          <a:lstStyle/>
          <a:p>
            <a:r>
              <a:rPr lang="ar-SY" sz="3200">
                <a:solidFill>
                  <a:srgbClr val="0066FF"/>
                </a:solidFill>
                <a:effectLst>
                  <a:outerShdw blurRad="38100" dist="38100" dir="2700000" algn="tl">
                    <a:srgbClr val="000000"/>
                  </a:outerShdw>
                </a:effectLst>
              </a:rPr>
              <a:t>مصرف اسلامي</a:t>
            </a:r>
            <a:endParaRPr lang="en-US" sz="3200">
              <a:solidFill>
                <a:srgbClr val="0066FF"/>
              </a:solidFill>
              <a:effectLst>
                <a:outerShdw blurRad="38100" dist="38100" dir="2700000" algn="tl">
                  <a:srgbClr val="000000"/>
                </a:outerShdw>
              </a:effectLst>
            </a:endParaRPr>
          </a:p>
        </p:txBody>
      </p:sp>
      <p:sp>
        <p:nvSpPr>
          <p:cNvPr id="194567" name="AutoShape 7" descr="أفقي متقطع"/>
          <p:cNvSpPr>
            <a:spLocks noChangeArrowheads="1"/>
          </p:cNvSpPr>
          <p:nvPr/>
        </p:nvSpPr>
        <p:spPr bwMode="auto">
          <a:xfrm rot="1609518">
            <a:off x="5580063" y="5084763"/>
            <a:ext cx="3098800" cy="1944687"/>
          </a:xfrm>
          <a:prstGeom prst="curvedLeftArrow">
            <a:avLst>
              <a:gd name="adj1" fmla="val 9056"/>
              <a:gd name="adj2" fmla="val 48667"/>
              <a:gd name="adj3" fmla="val 27937"/>
            </a:avLst>
          </a:prstGeom>
          <a:pattFill prst="dashHorz">
            <a:fgClr>
              <a:srgbClr val="EAF165"/>
            </a:fgClr>
            <a:bgClr>
              <a:srgbClr val="6C6F2E"/>
            </a:bgClr>
          </a:pattFill>
          <a:ln w="12700">
            <a:solidFill>
              <a:srgbClr val="CCFF33"/>
            </a:solidFill>
            <a:miter lim="800000"/>
            <a:headEnd/>
            <a:tailEnd/>
          </a:ln>
          <a:effectLst/>
        </p:spPr>
        <p:txBody>
          <a:bodyPr wrap="none" anchor="ctr"/>
          <a:lstStyle/>
          <a:p>
            <a:endParaRPr lang="en-US"/>
          </a:p>
        </p:txBody>
      </p:sp>
      <p:sp>
        <p:nvSpPr>
          <p:cNvPr id="194568" name="AutoShape 8" descr="أفقي متقطع"/>
          <p:cNvSpPr>
            <a:spLocks noChangeArrowheads="1"/>
          </p:cNvSpPr>
          <p:nvPr/>
        </p:nvSpPr>
        <p:spPr bwMode="auto">
          <a:xfrm rot="-2016814">
            <a:off x="395288" y="4941888"/>
            <a:ext cx="2603500" cy="2235200"/>
          </a:xfrm>
          <a:prstGeom prst="curvedRightArrow">
            <a:avLst>
              <a:gd name="adj1" fmla="val 7398"/>
              <a:gd name="adj2" fmla="val 49269"/>
              <a:gd name="adj3" fmla="val 17703"/>
            </a:avLst>
          </a:prstGeom>
          <a:pattFill prst="dashHorz">
            <a:fgClr>
              <a:srgbClr val="EAF165"/>
            </a:fgClr>
            <a:bgClr>
              <a:srgbClr val="6C6F2E"/>
            </a:bgClr>
          </a:pattFill>
          <a:ln w="12700">
            <a:pattFill prst="dkUpDiag">
              <a:fgClr>
                <a:srgbClr val="CCFF33"/>
              </a:fgClr>
              <a:bgClr>
                <a:srgbClr val="FFFFFF"/>
              </a:bgClr>
            </a:pattFill>
            <a:miter lim="800000"/>
            <a:headEnd/>
            <a:tailEnd/>
          </a:ln>
          <a:effectLst/>
        </p:spPr>
        <p:txBody>
          <a:bodyPr wrap="none" anchor="ctr"/>
          <a:lstStyle/>
          <a:p>
            <a:endParaRPr lang="en-US"/>
          </a:p>
        </p:txBody>
      </p:sp>
      <p:sp>
        <p:nvSpPr>
          <p:cNvPr id="194569" name="AutoShape 9"/>
          <p:cNvSpPr>
            <a:spLocks noChangeArrowheads="1"/>
          </p:cNvSpPr>
          <p:nvPr/>
        </p:nvSpPr>
        <p:spPr bwMode="auto">
          <a:xfrm>
            <a:off x="3203575" y="4437063"/>
            <a:ext cx="2232025" cy="2205037"/>
          </a:xfrm>
          <a:prstGeom prst="octagon">
            <a:avLst>
              <a:gd name="adj" fmla="val 29287"/>
            </a:avLst>
          </a:prstGeom>
          <a:gradFill rotWithShape="1">
            <a:gsLst>
              <a:gs pos="0">
                <a:srgbClr val="88CEC4"/>
              </a:gs>
              <a:gs pos="100000">
                <a:srgbClr val="FFFFFF"/>
              </a:gs>
            </a:gsLst>
            <a:path path="shape">
              <a:fillToRect l="50000" t="50000" r="50000" b="50000"/>
            </a:path>
          </a:gradFill>
          <a:ln w="12700" algn="ctr">
            <a:miter lim="800000"/>
            <a:headEnd/>
            <a:tailEnd/>
          </a:ln>
          <a:effectLst/>
          <a:scene3d>
            <a:camera prst="legacyPerspectiveBottom"/>
            <a:lightRig rig="legacyFlat3" dir="t"/>
          </a:scene3d>
          <a:sp3d extrusionH="887400" prstMaterial="legacyMatte">
            <a:bevelT w="13500" h="13500" prst="angle"/>
            <a:bevelB w="13500" h="13500" prst="angle"/>
            <a:extrusionClr>
              <a:srgbClr val="88CEC4"/>
            </a:extrusionClr>
          </a:sp3d>
        </p:spPr>
        <p:txBody>
          <a:bodyPr wrap="none" anchor="ctr">
            <a:flatTx/>
          </a:bodyPr>
          <a:lstStyle/>
          <a:p>
            <a:r>
              <a:rPr lang="ar-SA" sz="4800" b="1">
                <a:solidFill>
                  <a:srgbClr val="0066FF"/>
                </a:solidFill>
                <a:effectLst/>
              </a:rPr>
              <a:t>معدل العائد</a:t>
            </a:r>
            <a:endParaRPr lang="en-US" sz="4800" b="1">
              <a:solidFill>
                <a:srgbClr val="0066FF"/>
              </a:solidFill>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94563"/>
                                        </p:tgtEl>
                                        <p:attrNameLst>
                                          <p:attrName>style.visibility</p:attrName>
                                        </p:attrNameLst>
                                      </p:cBhvr>
                                      <p:to>
                                        <p:strVal val="visible"/>
                                      </p:to>
                                    </p:set>
                                    <p:anim calcmode="lin" valueType="num">
                                      <p:cBhvr additive="base">
                                        <p:cTn id="7" dur="500" fill="hold"/>
                                        <p:tgtEl>
                                          <p:spTgt spid="194563"/>
                                        </p:tgtEl>
                                        <p:attrNameLst>
                                          <p:attrName>ppt_x</p:attrName>
                                        </p:attrNameLst>
                                      </p:cBhvr>
                                      <p:tavLst>
                                        <p:tav tm="0">
                                          <p:val>
                                            <p:strVal val="#ppt_x"/>
                                          </p:val>
                                        </p:tav>
                                        <p:tav tm="100000">
                                          <p:val>
                                            <p:strVal val="#ppt_x"/>
                                          </p:val>
                                        </p:tav>
                                      </p:tavLst>
                                    </p:anim>
                                    <p:anim calcmode="lin" valueType="num">
                                      <p:cBhvr additive="base">
                                        <p:cTn id="8" dur="500" fill="hold"/>
                                        <p:tgtEl>
                                          <p:spTgt spid="194563"/>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 presetClass="entr" presetSubtype="16" fill="hold" grpId="0" nodeType="clickEffect">
                                  <p:stCondLst>
                                    <p:cond delay="0"/>
                                  </p:stCondLst>
                                  <p:childTnLst>
                                    <p:set>
                                      <p:cBhvr>
                                        <p:cTn id="12" dur="1" fill="hold">
                                          <p:stCondLst>
                                            <p:cond delay="0"/>
                                          </p:stCondLst>
                                        </p:cTn>
                                        <p:tgtEl>
                                          <p:spTgt spid="194564"/>
                                        </p:tgtEl>
                                        <p:attrNameLst>
                                          <p:attrName>style.visibility</p:attrName>
                                        </p:attrNameLst>
                                      </p:cBhvr>
                                      <p:to>
                                        <p:strVal val="visible"/>
                                      </p:to>
                                    </p:set>
                                    <p:animEffect transition="in" filter="box(in)">
                                      <p:cBhvr>
                                        <p:cTn id="13" dur="500"/>
                                        <p:tgtEl>
                                          <p:spTgt spid="194564"/>
                                        </p:tgtEl>
                                      </p:cBhvr>
                                    </p:animEffect>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grpId="0" nodeType="clickEffect">
                                  <p:stCondLst>
                                    <p:cond delay="0"/>
                                  </p:stCondLst>
                                  <p:childTnLst>
                                    <p:set>
                                      <p:cBhvr>
                                        <p:cTn id="17" dur="1" fill="hold">
                                          <p:stCondLst>
                                            <p:cond delay="0"/>
                                          </p:stCondLst>
                                        </p:cTn>
                                        <p:tgtEl>
                                          <p:spTgt spid="194567"/>
                                        </p:tgtEl>
                                        <p:attrNameLst>
                                          <p:attrName>style.visibility</p:attrName>
                                        </p:attrNameLst>
                                      </p:cBhvr>
                                      <p:to>
                                        <p:strVal val="visible"/>
                                      </p:to>
                                    </p:set>
                                    <p:anim calcmode="lin" valueType="num">
                                      <p:cBhvr additive="base">
                                        <p:cTn id="18" dur="500" fill="hold"/>
                                        <p:tgtEl>
                                          <p:spTgt spid="194567"/>
                                        </p:tgtEl>
                                        <p:attrNameLst>
                                          <p:attrName>ppt_x</p:attrName>
                                        </p:attrNameLst>
                                      </p:cBhvr>
                                      <p:tavLst>
                                        <p:tav tm="0">
                                          <p:val>
                                            <p:strVal val="#ppt_x"/>
                                          </p:val>
                                        </p:tav>
                                        <p:tav tm="100000">
                                          <p:val>
                                            <p:strVal val="#ppt_x"/>
                                          </p:val>
                                        </p:tav>
                                      </p:tavLst>
                                    </p:anim>
                                    <p:anim calcmode="lin" valueType="num">
                                      <p:cBhvr additive="base">
                                        <p:cTn id="19" dur="500" fill="hold"/>
                                        <p:tgtEl>
                                          <p:spTgt spid="194567"/>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2" presetClass="entr" presetSubtype="4" fill="hold" grpId="0" nodeType="clickEffect">
                                  <p:stCondLst>
                                    <p:cond delay="0"/>
                                  </p:stCondLst>
                                  <p:childTnLst>
                                    <p:set>
                                      <p:cBhvr>
                                        <p:cTn id="23" dur="1" fill="hold">
                                          <p:stCondLst>
                                            <p:cond delay="0"/>
                                          </p:stCondLst>
                                        </p:cTn>
                                        <p:tgtEl>
                                          <p:spTgt spid="194568"/>
                                        </p:tgtEl>
                                        <p:attrNameLst>
                                          <p:attrName>style.visibility</p:attrName>
                                        </p:attrNameLst>
                                      </p:cBhvr>
                                      <p:to>
                                        <p:strVal val="visible"/>
                                      </p:to>
                                    </p:set>
                                    <p:anim calcmode="lin" valueType="num">
                                      <p:cBhvr additive="base">
                                        <p:cTn id="24" dur="500" fill="hold"/>
                                        <p:tgtEl>
                                          <p:spTgt spid="194568"/>
                                        </p:tgtEl>
                                        <p:attrNameLst>
                                          <p:attrName>ppt_x</p:attrName>
                                        </p:attrNameLst>
                                      </p:cBhvr>
                                      <p:tavLst>
                                        <p:tav tm="0">
                                          <p:val>
                                            <p:strVal val="#ppt_x"/>
                                          </p:val>
                                        </p:tav>
                                        <p:tav tm="100000">
                                          <p:val>
                                            <p:strVal val="#ppt_x"/>
                                          </p:val>
                                        </p:tav>
                                      </p:tavLst>
                                    </p:anim>
                                    <p:anim calcmode="lin" valueType="num">
                                      <p:cBhvr additive="base">
                                        <p:cTn id="25" dur="500" fill="hold"/>
                                        <p:tgtEl>
                                          <p:spTgt spid="194568"/>
                                        </p:tgtEl>
                                        <p:attrNameLst>
                                          <p:attrName>ppt_y</p:attrName>
                                        </p:attrNameLst>
                                      </p:cBhvr>
                                      <p:tavLst>
                                        <p:tav tm="0">
                                          <p:val>
                                            <p:strVal val="1+#ppt_h/2"/>
                                          </p:val>
                                        </p:tav>
                                        <p:tav tm="100000">
                                          <p:val>
                                            <p:strVal val="#ppt_y"/>
                                          </p:val>
                                        </p:tav>
                                      </p:tavLst>
                                    </p:anim>
                                  </p:childTnLst>
                                </p:cTn>
                              </p:par>
                            </p:childTnLst>
                          </p:cTn>
                        </p:par>
                      </p:childTnLst>
                    </p:cTn>
                  </p:par>
                  <p:par>
                    <p:cTn id="26" fill="hold">
                      <p:stCondLst>
                        <p:cond delay="indefinite"/>
                      </p:stCondLst>
                      <p:childTnLst>
                        <p:par>
                          <p:cTn id="27" fill="hold">
                            <p:stCondLst>
                              <p:cond delay="0"/>
                            </p:stCondLst>
                            <p:childTnLst>
                              <p:par>
                                <p:cTn id="28" presetID="21" presetClass="entr" presetSubtype="4" fill="hold" grpId="0" nodeType="clickEffect">
                                  <p:stCondLst>
                                    <p:cond delay="0"/>
                                  </p:stCondLst>
                                  <p:childTnLst>
                                    <p:set>
                                      <p:cBhvr>
                                        <p:cTn id="29" dur="1" fill="hold">
                                          <p:stCondLst>
                                            <p:cond delay="0"/>
                                          </p:stCondLst>
                                        </p:cTn>
                                        <p:tgtEl>
                                          <p:spTgt spid="194569"/>
                                        </p:tgtEl>
                                        <p:attrNameLst>
                                          <p:attrName>style.visibility</p:attrName>
                                        </p:attrNameLst>
                                      </p:cBhvr>
                                      <p:to>
                                        <p:strVal val="visible"/>
                                      </p:to>
                                    </p:set>
                                    <p:animEffect transition="in" filter="wheel(4)">
                                      <p:cBhvr>
                                        <p:cTn id="30" dur="1000"/>
                                        <p:tgtEl>
                                          <p:spTgt spid="19456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94563" grpId="0" animBg="1"/>
      <p:bldP spid="194564" grpId="0" animBg="1"/>
      <p:bldP spid="194567" grpId="0" animBg="1"/>
      <p:bldP spid="194568" grpId="0" animBg="1"/>
      <p:bldP spid="194569" grpId="0" animBg="1"/>
    </p:bldLst>
  </p:timing>
</p:sld>
</file>

<file path=ppt/slides/slide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96610" name="Rectangle 2"/>
          <p:cNvSpPr>
            <a:spLocks noGrp="1" noChangeArrowheads="1"/>
          </p:cNvSpPr>
          <p:nvPr>
            <p:ph type="title"/>
          </p:nvPr>
        </p:nvSpPr>
        <p:spPr>
          <a:xfrm>
            <a:off x="-180975" y="692150"/>
            <a:ext cx="8604250" cy="1192213"/>
          </a:xfrm>
        </p:spPr>
        <p:txBody>
          <a:bodyPr/>
          <a:lstStyle/>
          <a:p>
            <a:r>
              <a:rPr lang="ar-SA" b="1" i="0">
                <a:solidFill>
                  <a:srgbClr val="0066FF"/>
                </a:solidFill>
                <a:cs typeface="DecoType Naskh Extensions" pitchFamily="2" charset="-78"/>
              </a:rPr>
              <a:t>أوجه الاختلاف بين المصارف الإسلامية والتقليدية</a:t>
            </a:r>
            <a:r>
              <a:rPr lang="ar-SA" sz="4000" b="1" i="0">
                <a:solidFill>
                  <a:srgbClr val="6E2A00"/>
                </a:solidFill>
              </a:rPr>
              <a:t> </a:t>
            </a:r>
            <a:r>
              <a:rPr lang="ar-SA" sz="4000" i="0">
                <a:solidFill>
                  <a:schemeClr val="tx1"/>
                </a:solidFill>
              </a:rPr>
              <a:t/>
            </a:r>
            <a:br>
              <a:rPr lang="ar-SA" sz="4000" i="0">
                <a:solidFill>
                  <a:schemeClr val="tx1"/>
                </a:solidFill>
              </a:rPr>
            </a:br>
            <a:endParaRPr lang="en-US" sz="4000" i="0">
              <a:solidFill>
                <a:schemeClr val="tx1"/>
              </a:solidFill>
            </a:endParaRPr>
          </a:p>
        </p:txBody>
      </p:sp>
      <p:sp>
        <p:nvSpPr>
          <p:cNvPr id="196611" name="Oval 3"/>
          <p:cNvSpPr>
            <a:spLocks noChangeArrowheads="1"/>
          </p:cNvSpPr>
          <p:nvPr/>
        </p:nvSpPr>
        <p:spPr bwMode="auto">
          <a:xfrm>
            <a:off x="4643438" y="2781300"/>
            <a:ext cx="4249737" cy="1655763"/>
          </a:xfrm>
          <a:prstGeom prst="ellipse">
            <a:avLst/>
          </a:prstGeom>
          <a:solidFill>
            <a:srgbClr val="E75F5F"/>
          </a:soli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75F5F"/>
            </a:extrusionClr>
          </a:sp3d>
        </p:spPr>
        <p:txBody>
          <a:bodyPr wrap="none" anchor="ctr">
            <a:flatTx/>
          </a:bodyPr>
          <a:lstStyle/>
          <a:p>
            <a:endParaRPr lang="ar-SY" sz="2800" b="1">
              <a:effectLst/>
            </a:endParaRPr>
          </a:p>
          <a:p>
            <a:r>
              <a:rPr lang="ar-SA" sz="2800" b="1">
                <a:effectLst/>
              </a:rPr>
              <a:t>تكلفة الأموال شبه ثابتة</a:t>
            </a:r>
            <a:endParaRPr lang="ar-SY" sz="2800" b="1">
              <a:effectLst/>
            </a:endParaRPr>
          </a:p>
          <a:p>
            <a:r>
              <a:rPr lang="ar-SA" sz="2800" b="1">
                <a:effectLst/>
              </a:rPr>
              <a:t>(تكلفة الأسهم متغيرة والودائع ثابتة)</a:t>
            </a:r>
            <a:r>
              <a:rPr lang="ar-SA" sz="3200" b="1">
                <a:effectLst/>
              </a:rPr>
              <a:t> .</a:t>
            </a:r>
          </a:p>
          <a:p>
            <a:endParaRPr lang="ar-SA" sz="3200" b="1">
              <a:effectLst/>
            </a:endParaRPr>
          </a:p>
          <a:p>
            <a:endParaRPr lang="en-US">
              <a:effectLst>
                <a:outerShdw blurRad="38100" dist="38100" dir="2700000" algn="tl">
                  <a:srgbClr val="000000"/>
                </a:outerShdw>
              </a:effectLst>
            </a:endParaRPr>
          </a:p>
        </p:txBody>
      </p:sp>
      <p:sp>
        <p:nvSpPr>
          <p:cNvPr id="196612" name="Oval 4"/>
          <p:cNvSpPr>
            <a:spLocks noChangeArrowheads="1"/>
          </p:cNvSpPr>
          <p:nvPr/>
        </p:nvSpPr>
        <p:spPr bwMode="auto">
          <a:xfrm>
            <a:off x="179388" y="2781300"/>
            <a:ext cx="4032250" cy="1655763"/>
          </a:xfrm>
          <a:prstGeom prst="ellipse">
            <a:avLst/>
          </a:prstGeom>
          <a:gradFill rotWithShape="1">
            <a:gsLst>
              <a:gs pos="0">
                <a:srgbClr val="EAF165">
                  <a:gamma/>
                  <a:shade val="46275"/>
                  <a:invGamma/>
                </a:srgbClr>
              </a:gs>
              <a:gs pos="100000">
                <a:srgbClr val="EAF165"/>
              </a:gs>
            </a:gsLst>
            <a:lin ang="5400000" scaled="1"/>
          </a:gradFill>
          <a:ln w="12700" algn="ctr">
            <a:round/>
            <a:headEnd/>
            <a:tailEnd/>
          </a:ln>
          <a:effectLst/>
          <a:scene3d>
            <a:camera prst="legacyObliqueTopRight"/>
            <a:lightRig rig="legacyFlat3" dir="b"/>
          </a:scene3d>
          <a:sp3d extrusionH="430200" prstMaterial="legacyWireframe">
            <a:bevelT w="13500" h="13500" prst="angle"/>
            <a:bevelB w="13500" h="13500" prst="angle"/>
            <a:extrusionClr>
              <a:srgbClr val="EAF165"/>
            </a:extrusionClr>
          </a:sp3d>
        </p:spPr>
        <p:txBody>
          <a:bodyPr wrap="none" anchor="ctr">
            <a:flatTx/>
          </a:bodyPr>
          <a:lstStyle/>
          <a:p>
            <a:r>
              <a:rPr lang="ar-SA" sz="3200" b="1">
                <a:effectLst/>
              </a:rPr>
              <a:t>تكلفة الأموال متغيرة بسبب</a:t>
            </a:r>
            <a:endParaRPr lang="ar-SY" sz="3200" b="1">
              <a:effectLst/>
            </a:endParaRPr>
          </a:p>
          <a:p>
            <a:r>
              <a:rPr lang="ar-SA" sz="3200" b="1">
                <a:effectLst/>
              </a:rPr>
              <a:t> أن معدل العائد متغير.</a:t>
            </a:r>
            <a:endParaRPr lang="en-US" sz="3200" b="1">
              <a:effectLst/>
            </a:endParaRPr>
          </a:p>
        </p:txBody>
      </p:sp>
      <p:sp>
        <p:nvSpPr>
          <p:cNvPr id="196613" name="AutoShape 5"/>
          <p:cNvSpPr>
            <a:spLocks noChangeArrowheads="1"/>
          </p:cNvSpPr>
          <p:nvPr/>
        </p:nvSpPr>
        <p:spPr bwMode="auto">
          <a:xfrm>
            <a:off x="543560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FFFFFF"/>
              </a:gs>
              <a:gs pos="100000">
                <a:srgbClr val="E75F5F"/>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E75F5F"/>
            </a:extrusionClr>
          </a:sp3d>
        </p:spPr>
        <p:txBody>
          <a:bodyPr wrap="none" anchor="ctr">
            <a:flatTx/>
          </a:bodyPr>
          <a:lstStyle/>
          <a:p>
            <a:r>
              <a:rPr lang="ar-SY" sz="3200">
                <a:solidFill>
                  <a:srgbClr val="0066FF"/>
                </a:solidFill>
                <a:effectLst>
                  <a:outerShdw blurRad="38100" dist="38100" dir="2700000" algn="tl">
                    <a:srgbClr val="000000"/>
                  </a:outerShdw>
                </a:effectLst>
              </a:rPr>
              <a:t>مصرف تقليدي</a:t>
            </a:r>
            <a:endParaRPr lang="en-US" sz="3200">
              <a:solidFill>
                <a:srgbClr val="0066FF"/>
              </a:solidFill>
              <a:effectLst>
                <a:outerShdw blurRad="38100" dist="38100" dir="2700000" algn="tl">
                  <a:srgbClr val="000000"/>
                </a:outerShdw>
              </a:effectLst>
            </a:endParaRPr>
          </a:p>
        </p:txBody>
      </p:sp>
      <p:sp>
        <p:nvSpPr>
          <p:cNvPr id="196614" name="AutoShape 6"/>
          <p:cNvSpPr>
            <a:spLocks noChangeArrowheads="1"/>
          </p:cNvSpPr>
          <p:nvPr/>
        </p:nvSpPr>
        <p:spPr bwMode="auto">
          <a:xfrm>
            <a:off x="1403350" y="1557338"/>
            <a:ext cx="2305050" cy="1008062"/>
          </a:xfrm>
          <a:custGeom>
            <a:avLst/>
            <a:gdLst>
              <a:gd name="G0" fmla="+- 5400 0 0"/>
              <a:gd name="G1" fmla="+- 21600 0 5400"/>
              <a:gd name="G2" fmla="*/ 5400 1 2"/>
              <a:gd name="G3" fmla="+- 21600 0 G2"/>
              <a:gd name="G4" fmla="+/ 5400 21600 2"/>
              <a:gd name="G5" fmla="+/ G1 0 2"/>
              <a:gd name="G6" fmla="*/ 21600 21600 5400"/>
              <a:gd name="G7" fmla="*/ G6 1 2"/>
              <a:gd name="G8" fmla="+- 21600 0 G7"/>
              <a:gd name="G9" fmla="*/ 21600 1 2"/>
              <a:gd name="G10" fmla="+- 5400 0 G9"/>
              <a:gd name="G11" fmla="?: G10 G8 0"/>
              <a:gd name="G12" fmla="?: G10 G7 21600"/>
              <a:gd name="T0" fmla="*/ 18900 w 21600"/>
              <a:gd name="T1" fmla="*/ 10800 h 21600"/>
              <a:gd name="T2" fmla="*/ 10800 w 21600"/>
              <a:gd name="T3" fmla="*/ 21600 h 21600"/>
              <a:gd name="T4" fmla="*/ 2700 w 21600"/>
              <a:gd name="T5" fmla="*/ 10800 h 21600"/>
              <a:gd name="T6" fmla="*/ 10800 w 21600"/>
              <a:gd name="T7" fmla="*/ 0 h 21600"/>
              <a:gd name="T8" fmla="*/ 4500 w 21600"/>
              <a:gd name="T9" fmla="*/ 4500 h 21600"/>
              <a:gd name="T10" fmla="*/ 17100 w 21600"/>
              <a:gd name="T11" fmla="*/ 17100 h 21600"/>
            </a:gdLst>
            <a:ahLst/>
            <a:cxnLst>
              <a:cxn ang="0">
                <a:pos x="T0" y="T1"/>
              </a:cxn>
              <a:cxn ang="0">
                <a:pos x="T2" y="T3"/>
              </a:cxn>
              <a:cxn ang="0">
                <a:pos x="T4" y="T5"/>
              </a:cxn>
              <a:cxn ang="0">
                <a:pos x="T6" y="T7"/>
              </a:cxn>
            </a:cxnLst>
            <a:rect l="T8" t="T9" r="T10" b="T11"/>
            <a:pathLst>
              <a:path w="21600" h="21600">
                <a:moveTo>
                  <a:pt x="0" y="0"/>
                </a:moveTo>
                <a:lnTo>
                  <a:pt x="5400" y="21600"/>
                </a:lnTo>
                <a:lnTo>
                  <a:pt x="16200" y="21600"/>
                </a:lnTo>
                <a:lnTo>
                  <a:pt x="21600" y="0"/>
                </a:lnTo>
                <a:close/>
              </a:path>
            </a:pathLst>
          </a:custGeom>
          <a:gradFill rotWithShape="1">
            <a:gsLst>
              <a:gs pos="0">
                <a:srgbClr val="CCFF33"/>
              </a:gs>
              <a:gs pos="100000">
                <a:srgbClr val="FFFFCC"/>
              </a:gs>
            </a:gsLst>
            <a:lin ang="2700000" scaled="1"/>
          </a:gradFill>
          <a:ln w="12700" algn="ctr">
            <a:miter lim="800000"/>
            <a:headEnd/>
            <a:tailEnd/>
          </a:ln>
          <a:effectLst/>
          <a:scene3d>
            <a:camera prst="legacyPerspectiveTopRight"/>
            <a:lightRig rig="legacyFlat3" dir="b"/>
          </a:scene3d>
          <a:sp3d extrusionH="887400" prstMaterial="legacyMatte">
            <a:bevelT w="13500" h="13500" prst="angle"/>
            <a:bevelB w="13500" h="13500" prst="angle"/>
            <a:extrusionClr>
              <a:srgbClr val="CCFF33"/>
            </a:extrusionClr>
          </a:sp3d>
        </p:spPr>
        <p:txBody>
          <a:bodyPr wrap="none" anchor="ctr">
            <a:flatTx/>
          </a:bodyPr>
          <a:lstStyle/>
          <a:p>
            <a:r>
              <a:rPr lang="ar-SY" sz="3200">
                <a:solidFill>
                  <a:srgbClr val="0066FF"/>
                </a:solidFill>
                <a:effectLst>
                  <a:outerShdw blurRad="38100" dist="38100" dir="2700000" algn="tl">
                    <a:srgbClr val="000000"/>
                  </a:outerShdw>
                </a:effectLst>
              </a:rPr>
              <a:t>مصرف اسلامي</a:t>
            </a:r>
            <a:endParaRPr lang="en-US" sz="3200">
              <a:solidFill>
                <a:srgbClr val="0066FF"/>
              </a:solidFill>
              <a:effectLst>
                <a:outerShdw blurRad="38100" dist="38100" dir="2700000" algn="tl">
                  <a:srgbClr val="000000"/>
                </a:outerShdw>
              </a:effectLst>
            </a:endParaRPr>
          </a:p>
        </p:txBody>
      </p:sp>
      <p:sp>
        <p:nvSpPr>
          <p:cNvPr id="196615" name="AutoShape 7" descr="أفقي متقطع"/>
          <p:cNvSpPr>
            <a:spLocks noChangeArrowheads="1"/>
          </p:cNvSpPr>
          <p:nvPr/>
        </p:nvSpPr>
        <p:spPr bwMode="auto">
          <a:xfrm rot="1609518">
            <a:off x="5580063" y="5084763"/>
            <a:ext cx="3098800" cy="1944687"/>
          </a:xfrm>
          <a:prstGeom prst="curvedLeftArrow">
            <a:avLst>
              <a:gd name="adj1" fmla="val 9056"/>
              <a:gd name="adj2" fmla="val 48667"/>
              <a:gd name="adj3" fmla="val 27937"/>
            </a:avLst>
          </a:prstGeom>
          <a:pattFill prst="dashHorz">
            <a:fgClr>
              <a:srgbClr val="EAF165"/>
            </a:fgClr>
            <a:bgClr>
              <a:srgbClr val="6C6F2E"/>
            </a:bgClr>
          </a:pattFill>
          <a:ln w="12700">
            <a:solidFill>
              <a:srgbClr val="CCFF33"/>
            </a:solidFill>
            <a:miter lim="800000"/>
            <a:headEnd/>
            <a:tailEnd/>
          </a:ln>
          <a:effectLst/>
        </p:spPr>
        <p:txBody>
          <a:bodyPr wrap="none" anchor="ctr"/>
          <a:lstStyle/>
          <a:p>
            <a:endParaRPr lang="en-US"/>
          </a:p>
        </p:txBody>
      </p:sp>
      <p:sp>
        <p:nvSpPr>
          <p:cNvPr id="196616" name="AutoShape 8" descr="أفقي متقطع"/>
          <p:cNvSpPr>
            <a:spLocks noChangeArrowheads="1"/>
          </p:cNvSpPr>
          <p:nvPr/>
        </p:nvSpPr>
        <p:spPr bwMode="auto">
          <a:xfrm rot="-2016814">
            <a:off x="395288" y="4941888"/>
            <a:ext cx="2603500" cy="2235200"/>
          </a:xfrm>
          <a:prstGeom prst="curvedRightArrow">
            <a:avLst>
              <a:gd name="adj1" fmla="val 7398"/>
              <a:gd name="adj2" fmla="val 49269"/>
              <a:gd name="adj3" fmla="val 17703"/>
            </a:avLst>
          </a:prstGeom>
          <a:pattFill prst="dashHorz">
            <a:fgClr>
              <a:srgbClr val="EAF165"/>
            </a:fgClr>
            <a:bgClr>
              <a:srgbClr val="6C6F2E"/>
            </a:bgClr>
          </a:pattFill>
          <a:ln w="12700">
            <a:pattFill prst="dkUpDiag">
              <a:fgClr>
                <a:srgbClr val="CCFF33"/>
              </a:fgClr>
              <a:bgClr>
                <a:srgbClr val="FFFFFF"/>
              </a:bgClr>
            </a:pattFill>
            <a:miter lim="800000"/>
            <a:headEnd/>
            <a:tailEnd/>
          </a:ln>
          <a:effectLst/>
        </p:spPr>
        <p:txBody>
          <a:bodyPr wrap="none" anchor="ctr"/>
          <a:lstStyle/>
          <a:p>
            <a:endParaRPr lang="en-US"/>
          </a:p>
        </p:txBody>
      </p:sp>
      <p:sp>
        <p:nvSpPr>
          <p:cNvPr id="196617" name="AutoShape 9"/>
          <p:cNvSpPr>
            <a:spLocks noChangeArrowheads="1"/>
          </p:cNvSpPr>
          <p:nvPr/>
        </p:nvSpPr>
        <p:spPr bwMode="auto">
          <a:xfrm>
            <a:off x="3059113" y="4508500"/>
            <a:ext cx="2449512" cy="2089150"/>
          </a:xfrm>
          <a:prstGeom prst="flowChartDecision">
            <a:avLst/>
          </a:prstGeom>
          <a:gradFill rotWithShape="1">
            <a:gsLst>
              <a:gs pos="0">
                <a:srgbClr val="FFFFFF"/>
              </a:gs>
              <a:gs pos="50000">
                <a:schemeClr val="accent2"/>
              </a:gs>
              <a:gs pos="100000">
                <a:srgbClr val="FFFFFF"/>
              </a:gs>
            </a:gsLst>
            <a:lin ang="18900000" scaled="1"/>
          </a:gradFill>
          <a:ln w="12700" algn="ctr">
            <a:solidFill>
              <a:srgbClr val="CCFF33"/>
            </a:solidFill>
            <a:miter lim="800000"/>
            <a:headEnd/>
            <a:tailEnd/>
          </a:ln>
          <a:effectLst/>
        </p:spPr>
        <p:txBody>
          <a:bodyPr wrap="none" anchor="ctr"/>
          <a:lstStyle/>
          <a:p>
            <a:r>
              <a:rPr lang="ar-SA" sz="4400" b="1">
                <a:solidFill>
                  <a:srgbClr val="0066FF"/>
                </a:solidFill>
                <a:effectLst/>
              </a:rPr>
              <a:t>تكلفة الأموال</a:t>
            </a:r>
            <a:endParaRPr lang="en-US" sz="4400" b="1">
              <a:solidFill>
                <a:srgbClr val="0066FF"/>
              </a:solidFill>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8" presetClass="entr" presetSubtype="16" fill="hold" grpId="0" nodeType="clickEffect">
                                  <p:stCondLst>
                                    <p:cond delay="0"/>
                                  </p:stCondLst>
                                  <p:iterate type="lt">
                                    <p:tmPct val="0"/>
                                  </p:iterate>
                                  <p:childTnLst>
                                    <p:set>
                                      <p:cBhvr>
                                        <p:cTn id="6" dur="1" fill="hold">
                                          <p:stCondLst>
                                            <p:cond delay="0"/>
                                          </p:stCondLst>
                                        </p:cTn>
                                        <p:tgtEl>
                                          <p:spTgt spid="196611"/>
                                        </p:tgtEl>
                                        <p:attrNameLst>
                                          <p:attrName>style.visibility</p:attrName>
                                        </p:attrNameLst>
                                      </p:cBhvr>
                                      <p:to>
                                        <p:strVal val="visible"/>
                                      </p:to>
                                    </p:set>
                                    <p:animEffect transition="in" filter="diamond(in)">
                                      <p:cBhvr>
                                        <p:cTn id="7" dur="2000"/>
                                        <p:tgtEl>
                                          <p:spTgt spid="196611"/>
                                        </p:tgtEl>
                                      </p:cBhvr>
                                    </p:animEffect>
                                  </p:childTnLst>
                                </p:cTn>
                              </p:par>
                            </p:childTnLst>
                          </p:cTn>
                        </p:par>
                      </p:childTnLst>
                    </p:cTn>
                  </p:par>
                  <p:par>
                    <p:cTn id="8" fill="hold">
                      <p:stCondLst>
                        <p:cond delay="indefinite"/>
                      </p:stCondLst>
                      <p:childTnLst>
                        <p:par>
                          <p:cTn id="9" fill="hold">
                            <p:stCondLst>
                              <p:cond delay="0"/>
                            </p:stCondLst>
                            <p:childTnLst>
                              <p:par>
                                <p:cTn id="10" presetID="27" presetClass="entr" presetSubtype="0" fill="hold" grpId="0" nodeType="clickEffect">
                                  <p:stCondLst>
                                    <p:cond delay="0"/>
                                  </p:stCondLst>
                                  <p:iterate type="lt">
                                    <p:tmPct val="50000"/>
                                  </p:iterate>
                                  <p:childTnLst>
                                    <p:set>
                                      <p:cBhvr>
                                        <p:cTn id="11" dur="1" fill="hold">
                                          <p:stCondLst>
                                            <p:cond delay="0"/>
                                          </p:stCondLst>
                                        </p:cTn>
                                        <p:tgtEl>
                                          <p:spTgt spid="196612"/>
                                        </p:tgtEl>
                                        <p:attrNameLst>
                                          <p:attrName>style.visibility</p:attrName>
                                        </p:attrNameLst>
                                      </p:cBhvr>
                                      <p:to>
                                        <p:strVal val="visible"/>
                                      </p:to>
                                    </p:set>
                                    <p:anim calcmode="discrete" valueType="clr">
                                      <p:cBhvr override="childStyle">
                                        <p:cTn id="12" dur="80"/>
                                        <p:tgtEl>
                                          <p:spTgt spid="196612"/>
                                        </p:tgtEl>
                                        <p:attrNameLst>
                                          <p:attrName>style.color</p:attrName>
                                        </p:attrNameLst>
                                      </p:cBhvr>
                                      <p:tavLst>
                                        <p:tav tm="0">
                                          <p:val>
                                            <p:clrVal>
                                              <a:schemeClr val="accent2"/>
                                            </p:clrVal>
                                          </p:val>
                                        </p:tav>
                                        <p:tav tm="50000">
                                          <p:val>
                                            <p:clrVal>
                                              <a:schemeClr val="hlink"/>
                                            </p:clrVal>
                                          </p:val>
                                        </p:tav>
                                      </p:tavLst>
                                    </p:anim>
                                    <p:anim calcmode="discrete" valueType="clr">
                                      <p:cBhvr>
                                        <p:cTn id="13" dur="80"/>
                                        <p:tgtEl>
                                          <p:spTgt spid="196612"/>
                                        </p:tgtEl>
                                        <p:attrNameLst>
                                          <p:attrName>fillcolor</p:attrName>
                                        </p:attrNameLst>
                                      </p:cBhvr>
                                      <p:tavLst>
                                        <p:tav tm="0">
                                          <p:val>
                                            <p:clrVal>
                                              <a:schemeClr val="accent2"/>
                                            </p:clrVal>
                                          </p:val>
                                        </p:tav>
                                        <p:tav tm="50000">
                                          <p:val>
                                            <p:clrVal>
                                              <a:schemeClr val="hlink"/>
                                            </p:clrVal>
                                          </p:val>
                                        </p:tav>
                                      </p:tavLst>
                                    </p:anim>
                                    <p:set>
                                      <p:cBhvr>
                                        <p:cTn id="14" dur="80"/>
                                        <p:tgtEl>
                                          <p:spTgt spid="196612"/>
                                        </p:tgtEl>
                                        <p:attrNameLst>
                                          <p:attrName>fill.type</p:attrName>
                                        </p:attrNameLst>
                                      </p:cBhvr>
                                      <p:to>
                                        <p:strVal val="solid"/>
                                      </p:to>
                                    </p:set>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196615"/>
                                        </p:tgtEl>
                                        <p:attrNameLst>
                                          <p:attrName>style.visibility</p:attrName>
                                        </p:attrNameLst>
                                      </p:cBhvr>
                                      <p:to>
                                        <p:strVal val="visible"/>
                                      </p:to>
                                    </p:set>
                                    <p:anim calcmode="lin" valueType="num">
                                      <p:cBhvr additive="base">
                                        <p:cTn id="19" dur="500" fill="hold"/>
                                        <p:tgtEl>
                                          <p:spTgt spid="196615"/>
                                        </p:tgtEl>
                                        <p:attrNameLst>
                                          <p:attrName>ppt_x</p:attrName>
                                        </p:attrNameLst>
                                      </p:cBhvr>
                                      <p:tavLst>
                                        <p:tav tm="0">
                                          <p:val>
                                            <p:strVal val="#ppt_x"/>
                                          </p:val>
                                        </p:tav>
                                        <p:tav tm="100000">
                                          <p:val>
                                            <p:strVal val="#ppt_x"/>
                                          </p:val>
                                        </p:tav>
                                      </p:tavLst>
                                    </p:anim>
                                    <p:anim calcmode="lin" valueType="num">
                                      <p:cBhvr additive="base">
                                        <p:cTn id="20" dur="500" fill="hold"/>
                                        <p:tgtEl>
                                          <p:spTgt spid="196615"/>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196616"/>
                                        </p:tgtEl>
                                        <p:attrNameLst>
                                          <p:attrName>style.visibility</p:attrName>
                                        </p:attrNameLst>
                                      </p:cBhvr>
                                      <p:to>
                                        <p:strVal val="visible"/>
                                      </p:to>
                                    </p:set>
                                    <p:anim calcmode="lin" valueType="num">
                                      <p:cBhvr additive="base">
                                        <p:cTn id="25" dur="500" fill="hold"/>
                                        <p:tgtEl>
                                          <p:spTgt spid="196616"/>
                                        </p:tgtEl>
                                        <p:attrNameLst>
                                          <p:attrName>ppt_x</p:attrName>
                                        </p:attrNameLst>
                                      </p:cBhvr>
                                      <p:tavLst>
                                        <p:tav tm="0">
                                          <p:val>
                                            <p:strVal val="#ppt_x"/>
                                          </p:val>
                                        </p:tav>
                                        <p:tav tm="100000">
                                          <p:val>
                                            <p:strVal val="#ppt_x"/>
                                          </p:val>
                                        </p:tav>
                                      </p:tavLst>
                                    </p:anim>
                                    <p:anim calcmode="lin" valueType="num">
                                      <p:cBhvr additive="base">
                                        <p:cTn id="26" dur="500" fill="hold"/>
                                        <p:tgtEl>
                                          <p:spTgt spid="196616"/>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5" presetClass="entr" presetSubtype="10" fill="hold" grpId="0" nodeType="clickEffect">
                                  <p:stCondLst>
                                    <p:cond delay="0"/>
                                  </p:stCondLst>
                                  <p:childTnLst>
                                    <p:set>
                                      <p:cBhvr>
                                        <p:cTn id="30" dur="1" fill="hold">
                                          <p:stCondLst>
                                            <p:cond delay="0"/>
                                          </p:stCondLst>
                                        </p:cTn>
                                        <p:tgtEl>
                                          <p:spTgt spid="196617"/>
                                        </p:tgtEl>
                                        <p:attrNameLst>
                                          <p:attrName>style.visibility</p:attrName>
                                        </p:attrNameLst>
                                      </p:cBhvr>
                                      <p:to>
                                        <p:strVal val="visible"/>
                                      </p:to>
                                    </p:set>
                                    <p:animEffect transition="in" filter="checkerboard(across)">
                                      <p:cBhvr>
                                        <p:cTn id="31" dur="1000"/>
                                        <p:tgtEl>
                                          <p:spTgt spid="19661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96611" grpId="0" animBg="1"/>
      <p:bldP spid="196612" grpId="0" animBg="1"/>
      <p:bldP spid="196615" grpId="0" animBg="1"/>
      <p:bldP spid="196616" grpId="0" animBg="1"/>
      <p:bldP spid="196617" grpId="0" animBg="1"/>
    </p:bldLst>
  </p:timing>
</p:sld>
</file>

<file path=ppt/theme/theme1.xml><?xml version="1.0" encoding="utf-8"?>
<a:theme xmlns:a="http://schemas.openxmlformats.org/drawingml/2006/main" name="Fireball">
  <a:themeElements>
    <a:clrScheme name="Fireball 1">
      <a:dk1>
        <a:srgbClr val="5F5F5F"/>
      </a:dk1>
      <a:lt1>
        <a:srgbClr val="FFFFCC"/>
      </a:lt1>
      <a:dk2>
        <a:srgbClr val="000000"/>
      </a:dk2>
      <a:lt2>
        <a:srgbClr val="FFCC66"/>
      </a:lt2>
      <a:accent1>
        <a:srgbClr val="FF9933"/>
      </a:accent1>
      <a:accent2>
        <a:srgbClr val="CC0066"/>
      </a:accent2>
      <a:accent3>
        <a:srgbClr val="AAAAAA"/>
      </a:accent3>
      <a:accent4>
        <a:srgbClr val="DADAAE"/>
      </a:accent4>
      <a:accent5>
        <a:srgbClr val="FFCAAD"/>
      </a:accent5>
      <a:accent6>
        <a:srgbClr val="B9005C"/>
      </a:accent6>
      <a:hlink>
        <a:srgbClr val="CC00CC"/>
      </a:hlink>
      <a:folHlink>
        <a:srgbClr val="990099"/>
      </a:folHlink>
    </a:clrScheme>
    <a:fontScheme name="Fireball">
      <a:majorFont>
        <a:latin typeface="Times New Roman"/>
        <a:ea typeface=""/>
        <a:cs typeface="Times New Roman"/>
      </a:majorFont>
      <a:minorFont>
        <a:latin typeface="Times New Roman"/>
        <a:ea typeface=""/>
        <a:cs typeface="Times New Roma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gradFill rotWithShape="1">
          <a:gsLst>
            <a:gs pos="0">
              <a:srgbClr val="EAF165">
                <a:gamma/>
                <a:shade val="46275"/>
                <a:invGamma/>
              </a:srgbClr>
            </a:gs>
            <a:gs pos="100000">
              <a:srgbClr val="EAF165"/>
            </a:gs>
          </a:gsLst>
          <a:lin ang="5400000" scaled="1"/>
        </a:gradFill>
        <a:ln w="12700" cap="flat" cmpd="sng" algn="ctr">
          <a:solidFill>
            <a:srgbClr val="CCFF33"/>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1" eaLnBrk="1" fontAlgn="base" latinLnBrk="0" hangingPunct="1">
          <a:lnSpc>
            <a:spcPct val="100000"/>
          </a:lnSpc>
          <a:spcBef>
            <a:spcPct val="0"/>
          </a:spcBef>
          <a:spcAft>
            <a:spcPct val="0"/>
          </a:spcAft>
          <a:buClrTx/>
          <a:buSzTx/>
          <a:buFontTx/>
          <a:buNone/>
          <a:tabLst/>
          <a:defRPr kumimoji="0" lang="en-US" sz="2000" b="0" i="0" u="none" strike="noStrike" cap="none" normalizeH="0" baseline="0" smtClean="0">
            <a:ln>
              <a:noFill/>
            </a:ln>
            <a:solidFill>
              <a:schemeClr val="tx1"/>
            </a:solidFill>
            <a:effectLst>
              <a:outerShdw blurRad="38100" dist="38100" dir="2700000" algn="tl">
                <a:srgbClr val="000000">
                  <a:alpha val="43137"/>
                </a:srgbClr>
              </a:outerShdw>
            </a:effectLst>
            <a:latin typeface="Times New Roman" pitchFamily="18" charset="0"/>
            <a:cs typeface="DecoType Naskh Special" pitchFamily="2" charset="-78"/>
          </a:defRPr>
        </a:defPPr>
      </a:lstStyle>
    </a:spDef>
    <a:lnDef>
      <a:spPr bwMode="auto">
        <a:xfrm>
          <a:off x="0" y="0"/>
          <a:ext cx="1" cy="1"/>
        </a:xfrm>
        <a:custGeom>
          <a:avLst/>
          <a:gdLst/>
          <a:ahLst/>
          <a:cxnLst/>
          <a:rect l="0" t="0" r="0" b="0"/>
          <a:pathLst/>
        </a:custGeom>
        <a:gradFill rotWithShape="1">
          <a:gsLst>
            <a:gs pos="0">
              <a:srgbClr val="EAF165">
                <a:gamma/>
                <a:shade val="46275"/>
                <a:invGamma/>
              </a:srgbClr>
            </a:gs>
            <a:gs pos="100000">
              <a:srgbClr val="EAF165"/>
            </a:gs>
          </a:gsLst>
          <a:lin ang="5400000" scaled="1"/>
        </a:gradFill>
        <a:ln w="12700" cap="flat" cmpd="sng" algn="ctr">
          <a:solidFill>
            <a:srgbClr val="CCFF33"/>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1" eaLnBrk="1" fontAlgn="base" latinLnBrk="0" hangingPunct="1">
          <a:lnSpc>
            <a:spcPct val="100000"/>
          </a:lnSpc>
          <a:spcBef>
            <a:spcPct val="0"/>
          </a:spcBef>
          <a:spcAft>
            <a:spcPct val="0"/>
          </a:spcAft>
          <a:buClrTx/>
          <a:buSzTx/>
          <a:buFontTx/>
          <a:buNone/>
          <a:tabLst/>
          <a:defRPr kumimoji="0" lang="en-US" sz="2000" b="0" i="0" u="none" strike="noStrike" cap="none" normalizeH="0" baseline="0" smtClean="0">
            <a:ln>
              <a:noFill/>
            </a:ln>
            <a:solidFill>
              <a:schemeClr val="tx1"/>
            </a:solidFill>
            <a:effectLst>
              <a:outerShdw blurRad="38100" dist="38100" dir="2700000" algn="tl">
                <a:srgbClr val="000000">
                  <a:alpha val="43137"/>
                </a:srgbClr>
              </a:outerShdw>
            </a:effectLst>
            <a:latin typeface="Times New Roman" pitchFamily="18" charset="0"/>
            <a:cs typeface="DecoType Naskh Special" pitchFamily="2" charset="-78"/>
          </a:defRPr>
        </a:defPPr>
      </a:lstStyle>
    </a:lnDef>
  </a:objectDefaults>
  <a:extraClrSchemeLst>
    <a:extraClrScheme>
      <a:clrScheme name="Fireball 1">
        <a:dk1>
          <a:srgbClr val="5F5F5F"/>
        </a:dk1>
        <a:lt1>
          <a:srgbClr val="FFFFCC"/>
        </a:lt1>
        <a:dk2>
          <a:srgbClr val="000000"/>
        </a:dk2>
        <a:lt2>
          <a:srgbClr val="FFCC66"/>
        </a:lt2>
        <a:accent1>
          <a:srgbClr val="FF9933"/>
        </a:accent1>
        <a:accent2>
          <a:srgbClr val="CC0066"/>
        </a:accent2>
        <a:accent3>
          <a:srgbClr val="AAAAAA"/>
        </a:accent3>
        <a:accent4>
          <a:srgbClr val="DADAAE"/>
        </a:accent4>
        <a:accent5>
          <a:srgbClr val="FFCAAD"/>
        </a:accent5>
        <a:accent6>
          <a:srgbClr val="B9005C"/>
        </a:accent6>
        <a:hlink>
          <a:srgbClr val="CC00CC"/>
        </a:hlink>
        <a:folHlink>
          <a:srgbClr val="990099"/>
        </a:folHlink>
      </a:clrScheme>
      <a:clrMap bg1="dk2" tx1="lt1" bg2="dk1" tx2="lt2" accent1="accent1" accent2="accent2" accent3="accent3" accent4="accent4" accent5="accent5" accent6="accent6" hlink="hlink" folHlink="folHlink"/>
    </a:extraClrScheme>
    <a:extraClrScheme>
      <a:clrScheme name="Fireball 2">
        <a:dk1>
          <a:srgbClr val="000000"/>
        </a:dk1>
        <a:lt1>
          <a:srgbClr val="FFFFFF"/>
        </a:lt1>
        <a:dk2>
          <a:srgbClr val="FF9900"/>
        </a:dk2>
        <a:lt2>
          <a:srgbClr val="5F5F5F"/>
        </a:lt2>
        <a:accent1>
          <a:srgbClr val="FF9933"/>
        </a:accent1>
        <a:accent2>
          <a:srgbClr val="CC0066"/>
        </a:accent2>
        <a:accent3>
          <a:srgbClr val="FFFFFF"/>
        </a:accent3>
        <a:accent4>
          <a:srgbClr val="000000"/>
        </a:accent4>
        <a:accent5>
          <a:srgbClr val="FFCAAD"/>
        </a:accent5>
        <a:accent6>
          <a:srgbClr val="B9005C"/>
        </a:accent6>
        <a:hlink>
          <a:srgbClr val="CC00CC"/>
        </a:hlink>
        <a:folHlink>
          <a:srgbClr val="990099"/>
        </a:folHlink>
      </a:clrScheme>
      <a:clrMap bg1="lt1" tx1="dk1" bg2="lt2" tx2="dk2" accent1="accent1" accent2="accent2" accent3="accent3" accent4="accent4" accent5="accent5" accent6="accent6" hlink="hlink" folHlink="folHlink"/>
    </a:extraClrScheme>
    <a:extraClrScheme>
      <a:clrScheme name="Fireball 3">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سمة Offic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Office\Templates\Presentation Designs\Fireball.pot</Template>
  <TotalTime>2035</TotalTime>
  <Words>1697</Words>
  <Application>Microsoft PowerPoint</Application>
  <PresentationFormat>عرض على الشاشة (3:4)‏</PresentationFormat>
  <Paragraphs>302</Paragraphs>
  <Slides>30</Slides>
  <Notes>30</Notes>
  <HiddenSlides>0</HiddenSlides>
  <MMClips>0</MMClips>
  <ScaleCrop>false</ScaleCrop>
  <HeadingPairs>
    <vt:vector size="8" baseType="variant">
      <vt:variant>
        <vt:lpstr>الخطوط المستخدمة</vt:lpstr>
      </vt:variant>
      <vt:variant>
        <vt:i4>9</vt:i4>
      </vt:variant>
      <vt:variant>
        <vt:lpstr>سمة</vt:lpstr>
      </vt:variant>
      <vt:variant>
        <vt:i4>1</vt:i4>
      </vt:variant>
      <vt:variant>
        <vt:lpstr>عناوين الشرائح</vt:lpstr>
      </vt:variant>
      <vt:variant>
        <vt:i4>30</vt:i4>
      </vt:variant>
      <vt:variant>
        <vt:lpstr>عروض مخصصة</vt:lpstr>
      </vt:variant>
      <vt:variant>
        <vt:i4>1</vt:i4>
      </vt:variant>
    </vt:vector>
  </HeadingPairs>
  <TitlesOfParts>
    <vt:vector size="41" baseType="lpstr">
      <vt:lpstr>Times New Roman</vt:lpstr>
      <vt:lpstr>Arial</vt:lpstr>
      <vt:lpstr>DecoType Naskh Variants</vt:lpstr>
      <vt:lpstr>DecoType Naskh Special</vt:lpstr>
      <vt:lpstr>DecoType Naskh Swashes</vt:lpstr>
      <vt:lpstr>Diwani Simple Outline 2</vt:lpstr>
      <vt:lpstr>DecoType Naskh Extensions</vt:lpstr>
      <vt:lpstr>Traditional Arabic</vt:lpstr>
      <vt:lpstr>DecoType Thuluth</vt:lpstr>
      <vt:lpstr>Fireball</vt:lpstr>
      <vt:lpstr>تكـلفة  مخاطر  التمويـل في  المصـارف  الإسـلامية  (دراسة تطبيقية على عقود الاستصناع)</vt:lpstr>
      <vt:lpstr>مشكلة البحث</vt:lpstr>
      <vt:lpstr>فرضيات البحث :</vt:lpstr>
      <vt:lpstr>مخـطـط الـبـحـث </vt:lpstr>
      <vt:lpstr>   المبحث الأول : طرق وصيغ التمويل في المصارف الإسلامية.   </vt:lpstr>
      <vt:lpstr>الشريحة 6</vt:lpstr>
      <vt:lpstr>الشريحة 7</vt:lpstr>
      <vt:lpstr>أوجه الاختلاف بين المصارف الإسلامية والتقليدية  </vt:lpstr>
      <vt:lpstr>أوجه الاختلاف بين المصارف الإسلامية والتقليدية  </vt:lpstr>
      <vt:lpstr>أوجه الاختلاف بين المصارف الإسلامية والتقليدية  </vt:lpstr>
      <vt:lpstr>أوجه الاختلاف بين المصارف الإسلامية والتقليدية  </vt:lpstr>
      <vt:lpstr>أوجه الاختلاف بين المصارف الإسلامية والتقليدية  </vt:lpstr>
      <vt:lpstr>أوجه الاختلاف بين المصارف الإسلامية والتقليدية  </vt:lpstr>
      <vt:lpstr>أوجه الاختلاف بين المصارف الإسلامية والتقليدية  </vt:lpstr>
      <vt:lpstr>التشابه والاختلاف بين صيغ التمويل الإسلامي والتقليدي  </vt:lpstr>
      <vt:lpstr>أوجه الاختلاف بين المصارف الإسلامية والتقليدية  </vt:lpstr>
      <vt:lpstr>الشريحة 17</vt:lpstr>
      <vt:lpstr>أنواع المخاطر في عقد الاستصناع</vt:lpstr>
      <vt:lpstr>أنواع المخاطر في عقد الاستصناع</vt:lpstr>
      <vt:lpstr>أنواع المخاطر في عقد الاستصناع </vt:lpstr>
      <vt:lpstr>أنواع المخاطر في عقد الاستصناع</vt:lpstr>
      <vt:lpstr>أنواع المخاطر في عقد الاستصناع</vt:lpstr>
      <vt:lpstr>المخاطر المتبعة للتعامل مع مخاطر عقد الاستصناع</vt:lpstr>
      <vt:lpstr>هيكل عقد الاستصناع والاستصناع الموازي </vt:lpstr>
      <vt:lpstr>النتائج والتوصيات: </vt:lpstr>
      <vt:lpstr>الشريحة 26</vt:lpstr>
      <vt:lpstr>الشريحة 27</vt:lpstr>
      <vt:lpstr>ثانياً- التوصيات :</vt:lpstr>
      <vt:lpstr>الشريحة 29</vt:lpstr>
      <vt:lpstr>الشريحة 30</vt:lpstr>
      <vt:lpstr>عرض مخصص 1</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سوق الأوراق المالية ”البورصة“</dc:title>
  <dc:creator>othman</dc:creator>
  <cp:lastModifiedBy>youri</cp:lastModifiedBy>
  <cp:revision>85</cp:revision>
  <cp:lastPrinted>1601-01-01T00:00:00Z</cp:lastPrinted>
  <dcterms:created xsi:type="dcterms:W3CDTF">2006-09-01T06:08:29Z</dcterms:created>
  <dcterms:modified xsi:type="dcterms:W3CDTF">2009-10-11T23:33:49Z</dcterms:modified>
</cp:coreProperties>
</file>

<file path=docProps/thumbnail.jpeg>
</file>